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70" r:id="rId2"/>
    <p:sldId id="271" r:id="rId3"/>
    <p:sldId id="256" r:id="rId4"/>
    <p:sldId id="257" r:id="rId5"/>
    <p:sldId id="258" r:id="rId6"/>
    <p:sldId id="259" r:id="rId7"/>
    <p:sldId id="260" r:id="rId8"/>
    <p:sldId id="261" r:id="rId9"/>
    <p:sldId id="262" r:id="rId10"/>
    <p:sldId id="263" r:id="rId11"/>
    <p:sldId id="264" r:id="rId12"/>
    <p:sldId id="267" r:id="rId13"/>
    <p:sldId id="268" r:id="rId14"/>
    <p:sldId id="302" r:id="rId15"/>
    <p:sldId id="304" r:id="rId16"/>
    <p:sldId id="305" r:id="rId17"/>
    <p:sldId id="306" r:id="rId18"/>
    <p:sldId id="307" r:id="rId19"/>
    <p:sldId id="308" r:id="rId20"/>
    <p:sldId id="309" r:id="rId21"/>
    <p:sldId id="310" r:id="rId22"/>
    <p:sldId id="311" r:id="rId23"/>
    <p:sldId id="312" r:id="rId24"/>
    <p:sldId id="313" r:id="rId25"/>
    <p:sldId id="314" r:id="rId26"/>
    <p:sldId id="326" r:id="rId27"/>
    <p:sldId id="327" r:id="rId28"/>
    <p:sldId id="328" r:id="rId29"/>
    <p:sldId id="329" r:id="rId30"/>
    <p:sldId id="330" r:id="rId31"/>
    <p:sldId id="331" r:id="rId32"/>
    <p:sldId id="324" r:id="rId33"/>
    <p:sldId id="325" r:id="rId34"/>
  </p:sldIdLst>
  <p:sldSz cx="16256000" cy="9144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1549AE"/>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autoAdjust="0"/>
    <p:restoredTop sz="94622" autoAdjust="0"/>
  </p:normalViewPr>
  <p:slideViewPr>
    <p:cSldViewPr>
      <p:cViewPr varScale="1">
        <p:scale>
          <a:sx n="74" d="100"/>
          <a:sy n="74" d="100"/>
        </p:scale>
        <p:origin x="108" y="540"/>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21" Type="http://schemas.openxmlformats.org/officeDocument/2006/relationships/slide" Target="slides/slide20.xml"/><Relationship Id="rId34" Type="http://schemas.openxmlformats.org/officeDocument/2006/relationships/slide" Target="slides/slide33.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presProps" Target="presProps.xml"/><Relationship Id="rId8" Type="http://schemas.openxmlformats.org/officeDocument/2006/relationships/slide" Target="slides/slide7.xml"/><Relationship Id="rId3" Type="http://schemas.openxmlformats.org/officeDocument/2006/relationships/slide" Target="slides/slide2.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8" Type="http://schemas.openxmlformats.org/officeDocument/2006/relationships/image" Target="../media/image8.svg"/><Relationship Id="rId3" Type="http://schemas.openxmlformats.org/officeDocument/2006/relationships/image" Target="../media/image3.png"/><Relationship Id="rId7" Type="http://schemas.openxmlformats.org/officeDocument/2006/relationships/image" Target="../media/image7.png"/><Relationship Id="rId2" Type="http://schemas.openxmlformats.org/officeDocument/2006/relationships/image" Target="../media/image2.jpg"/><Relationship Id="rId1" Type="http://schemas.openxmlformats.org/officeDocument/2006/relationships/slideMaster" Target="../slideMasters/slideMaster1.xml"/><Relationship Id="rId6" Type="http://schemas.openxmlformats.org/officeDocument/2006/relationships/image" Target="../media/image6.svg"/><Relationship Id="rId5" Type="http://schemas.openxmlformats.org/officeDocument/2006/relationships/image" Target="../media/image5.png"/><Relationship Id="rId4" Type="http://schemas.openxmlformats.org/officeDocument/2006/relationships/image" Target="../media/image4.svg"/><Relationship Id="rId9" Type="http://schemas.openxmlformats.org/officeDocument/2006/relationships/image" Target="../media/image9.jpeg"/></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p:txBody>
          <a:bodyPr/>
          <a:lstStyle/>
          <a:p>
            <a:fld id="{1D8BD707-D9CF-40AE-B4C6-C98DA3205C09}" type="datetimeFigureOut">
              <a:rPr lang="en-US" smtClean="0"/>
              <a:pPr/>
              <a:t>5/11/2026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pPr/>
              <a:t>5/11/2026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1D8BD707-D9CF-40AE-B4C6-C98DA3205C09}" type="datetimeFigureOut">
              <a:rPr lang="en-US" smtClean="0"/>
              <a:pPr/>
              <a:t>5/11/2026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1D8BD707-D9CF-40AE-B4C6-C98DA3205C09}" type="datetimeFigureOut">
              <a:rPr lang="en-US" smtClean="0"/>
              <a:pPr/>
              <a:t>5/11/2026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1D8BD707-D9CF-40AE-B4C6-C98DA3205C09}" type="datetimeFigureOut">
              <a:rPr lang="en-US" smtClean="0"/>
              <a:pPr/>
              <a:t>5/11/2026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1D8BD707-D9CF-40AE-B4C6-C98DA3205C09}" type="datetimeFigureOut">
              <a:rPr lang="en-US" smtClean="0"/>
              <a:pPr/>
              <a:t>5/11/2026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D8BD707-D9CF-40AE-B4C6-C98DA3205C09}" type="datetimeFigureOut">
              <a:rPr lang="en-US" smtClean="0"/>
              <a:pPr/>
              <a:t>5/11/2026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5/11/2026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5/11/2026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pPr/>
              <a:t>5/11/2026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pPr/>
              <a:t>5/11/2026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1_Default 1">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80278F38-DC96-3ABC-A575-D29B26E143C1}"/>
              </a:ext>
            </a:extLst>
          </p:cNvPr>
          <p:cNvPicPr>
            <a:picLocks noChangeAspect="1"/>
          </p:cNvPicPr>
          <p:nvPr userDrawn="1"/>
        </p:nvPicPr>
        <p:blipFill>
          <a:blip r:embed="rId2"/>
          <a:stretch>
            <a:fillRect/>
          </a:stretch>
        </p:blipFill>
        <p:spPr>
          <a:xfrm>
            <a:off x="7132808" y="8368470"/>
            <a:ext cx="1990384" cy="700157"/>
          </a:xfrm>
          <a:prstGeom prst="rect">
            <a:avLst/>
          </a:prstGeom>
        </p:spPr>
      </p:pic>
      <p:sp>
        <p:nvSpPr>
          <p:cNvPr id="2" name="Title 1">
            <a:extLst>
              <a:ext uri="{FF2B5EF4-FFF2-40B4-BE49-F238E27FC236}">
                <a16:creationId xmlns:a16="http://schemas.microsoft.com/office/drawing/2014/main" id="{3C52363A-70FF-BCF0-3541-160021682B0C}"/>
              </a:ext>
            </a:extLst>
          </p:cNvPr>
          <p:cNvSpPr>
            <a:spLocks noGrp="1"/>
          </p:cNvSpPr>
          <p:nvPr>
            <p:ph type="title" hasCustomPrompt="1"/>
          </p:nvPr>
        </p:nvSpPr>
        <p:spPr>
          <a:xfrm>
            <a:off x="1117600" y="239640"/>
            <a:ext cx="14020800" cy="609600"/>
          </a:xfrm>
        </p:spPr>
        <p:txBody>
          <a:bodyPr/>
          <a:lstStyle>
            <a:lvl1pPr>
              <a:defRPr b="1"/>
            </a:lvl1pPr>
          </a:lstStyle>
          <a:p>
            <a:r>
              <a:rPr lang="en-US" dirty="0"/>
              <a:t>Click to add title</a:t>
            </a:r>
          </a:p>
        </p:txBody>
      </p:sp>
      <p:sp>
        <p:nvSpPr>
          <p:cNvPr id="11" name="Text Placeholder 10">
            <a:extLst>
              <a:ext uri="{FF2B5EF4-FFF2-40B4-BE49-F238E27FC236}">
                <a16:creationId xmlns:a16="http://schemas.microsoft.com/office/drawing/2014/main" id="{F9172A57-5FD9-2E49-5A71-0326EFA46C19}"/>
              </a:ext>
            </a:extLst>
          </p:cNvPr>
          <p:cNvSpPr>
            <a:spLocks noGrp="1"/>
          </p:cNvSpPr>
          <p:nvPr>
            <p:ph type="body" sz="quarter" idx="12" hasCustomPrompt="1"/>
          </p:nvPr>
        </p:nvSpPr>
        <p:spPr>
          <a:xfrm>
            <a:off x="1117600" y="938351"/>
            <a:ext cx="14020800" cy="492443"/>
          </a:xfrm>
          <a:prstGeom prst="rect">
            <a:avLst/>
          </a:prstGeom>
        </p:spPr>
        <p:txBody>
          <a:bodyPr lIns="0" tIns="0" rIns="0" bIns="0" anchor="b">
            <a:spAutoFit/>
          </a:bodyPr>
          <a:lstStyle>
            <a:lvl1pPr marL="0" indent="0">
              <a:buNone/>
              <a:defRPr sz="3200"/>
            </a:lvl1pPr>
          </a:lstStyle>
          <a:p>
            <a:pPr lvl="0"/>
            <a:r>
              <a:rPr lang="en-US" dirty="0"/>
              <a:t>Click to add subtitle</a:t>
            </a:r>
          </a:p>
        </p:txBody>
      </p:sp>
      <p:sp>
        <p:nvSpPr>
          <p:cNvPr id="14" name="Date Placeholder 13">
            <a:extLst>
              <a:ext uri="{FF2B5EF4-FFF2-40B4-BE49-F238E27FC236}">
                <a16:creationId xmlns:a16="http://schemas.microsoft.com/office/drawing/2014/main" id="{1751780B-71CE-2CE1-81C1-42A31BC301BA}"/>
              </a:ext>
            </a:extLst>
          </p:cNvPr>
          <p:cNvSpPr>
            <a:spLocks noGrp="1"/>
          </p:cNvSpPr>
          <p:nvPr>
            <p:ph type="dt" sz="half" idx="13"/>
          </p:nvPr>
        </p:nvSpPr>
        <p:spPr/>
        <p:txBody>
          <a:bodyPr/>
          <a:lstStyle/>
          <a:p>
            <a:fld id="{531628AE-C572-4744-BAFA-2696C78F24A1}" type="datetime3">
              <a:rPr lang="en-US" smtClean="0"/>
              <a:t>8 May 2026</a:t>
            </a:fld>
            <a:endParaRPr lang="en-US"/>
          </a:p>
        </p:txBody>
      </p:sp>
      <p:sp>
        <p:nvSpPr>
          <p:cNvPr id="15" name="Slide Number Placeholder 14">
            <a:extLst>
              <a:ext uri="{FF2B5EF4-FFF2-40B4-BE49-F238E27FC236}">
                <a16:creationId xmlns:a16="http://schemas.microsoft.com/office/drawing/2014/main" id="{5124B20F-8F64-DBF0-C082-1B2383659E26}"/>
              </a:ext>
            </a:extLst>
          </p:cNvPr>
          <p:cNvSpPr>
            <a:spLocks noGrp="1"/>
          </p:cNvSpPr>
          <p:nvPr>
            <p:ph type="sldNum" sz="quarter" idx="14"/>
          </p:nvPr>
        </p:nvSpPr>
        <p:spPr/>
        <p:txBody>
          <a:bodyPr/>
          <a:lstStyle/>
          <a:p>
            <a:fld id="{E1AF4F3D-8D13-46CF-BAFE-37AA521711E6}" type="slidenum">
              <a:rPr lang="en-US" smtClean="0"/>
              <a:t>‹#›</a:t>
            </a:fld>
            <a:endParaRPr lang="en-US"/>
          </a:p>
        </p:txBody>
      </p:sp>
      <p:cxnSp>
        <p:nvCxnSpPr>
          <p:cNvPr id="17" name="Straight Connector 16">
            <a:extLst>
              <a:ext uri="{FF2B5EF4-FFF2-40B4-BE49-F238E27FC236}">
                <a16:creationId xmlns:a16="http://schemas.microsoft.com/office/drawing/2014/main" id="{C81A46C4-199C-7DDD-1152-F7E5EA732C25}"/>
              </a:ext>
            </a:extLst>
          </p:cNvPr>
          <p:cNvCxnSpPr/>
          <p:nvPr userDrawn="1"/>
        </p:nvCxnSpPr>
        <p:spPr>
          <a:xfrm>
            <a:off x="0" y="8305800"/>
            <a:ext cx="16256000" cy="0"/>
          </a:xfrm>
          <a:prstGeom prst="line">
            <a:avLst/>
          </a:prstGeom>
          <a:ln w="3175">
            <a:solidFill>
              <a:schemeClr val="bg2">
                <a:lumMod val="75000"/>
              </a:schemeClr>
            </a:solidFill>
          </a:ln>
        </p:spPr>
        <p:style>
          <a:lnRef idx="2">
            <a:schemeClr val="accent1"/>
          </a:lnRef>
          <a:fillRef idx="0">
            <a:schemeClr val="accent1"/>
          </a:fillRef>
          <a:effectRef idx="1">
            <a:schemeClr val="accent1"/>
          </a:effectRef>
          <a:fontRef idx="minor">
            <a:schemeClr val="tx1"/>
          </a:fontRef>
        </p:style>
      </p:cxnSp>
      <p:cxnSp>
        <p:nvCxnSpPr>
          <p:cNvPr id="18" name="Straight Connector 17">
            <a:extLst>
              <a:ext uri="{FF2B5EF4-FFF2-40B4-BE49-F238E27FC236}">
                <a16:creationId xmlns:a16="http://schemas.microsoft.com/office/drawing/2014/main" id="{8CCC6DC3-2889-A378-1BFA-266DD712E28C}"/>
              </a:ext>
            </a:extLst>
          </p:cNvPr>
          <p:cNvCxnSpPr>
            <a:cxnSpLocks/>
          </p:cNvCxnSpPr>
          <p:nvPr userDrawn="1"/>
        </p:nvCxnSpPr>
        <p:spPr>
          <a:xfrm>
            <a:off x="1117600" y="1549400"/>
            <a:ext cx="14020800" cy="0"/>
          </a:xfrm>
          <a:prstGeom prst="line">
            <a:avLst/>
          </a:prstGeom>
          <a:ln w="38100">
            <a:solidFill>
              <a:srgbClr val="2C2717"/>
            </a:solidFill>
          </a:ln>
        </p:spPr>
        <p:style>
          <a:lnRef idx="2">
            <a:schemeClr val="accent1"/>
          </a:lnRef>
          <a:fillRef idx="0">
            <a:schemeClr val="accent1"/>
          </a:fillRef>
          <a:effectRef idx="1">
            <a:schemeClr val="accent1"/>
          </a:effectRef>
          <a:fontRef idx="minor">
            <a:schemeClr val="tx1"/>
          </a:fontRef>
        </p:style>
      </p:cxnSp>
      <p:sp>
        <p:nvSpPr>
          <p:cNvPr id="4" name="Content Placeholder 3">
            <a:extLst>
              <a:ext uri="{FF2B5EF4-FFF2-40B4-BE49-F238E27FC236}">
                <a16:creationId xmlns:a16="http://schemas.microsoft.com/office/drawing/2014/main" id="{F426BE41-9956-C59C-4340-19173B5E7184}"/>
              </a:ext>
            </a:extLst>
          </p:cNvPr>
          <p:cNvSpPr>
            <a:spLocks noGrp="1"/>
          </p:cNvSpPr>
          <p:nvPr>
            <p:ph sz="quarter" idx="15"/>
          </p:nvPr>
        </p:nvSpPr>
        <p:spPr>
          <a:xfrm>
            <a:off x="1117600" y="1845735"/>
            <a:ext cx="14020800" cy="2380460"/>
          </a:xfrm>
          <a:prstGeom prst="rect">
            <a:avLst/>
          </a:prstGeom>
        </p:spPr>
        <p:txBody>
          <a:bodyPr lIns="0" tIns="0" rIns="0" bIns="0">
            <a:spAutoFit/>
          </a:bodyPr>
          <a:lstStyle>
            <a:lvl1pPr>
              <a:defRPr sz="2667"/>
            </a:lvl1pPr>
            <a:lvl2pPr>
              <a:defRPr sz="2667"/>
            </a:lvl2pPr>
            <a:lvl3pPr>
              <a:defRPr sz="2667"/>
            </a:lvl3pPr>
            <a:lvl4pPr>
              <a:defRPr sz="2667"/>
            </a:lvl4pPr>
            <a:lvl5pPr>
              <a:defRPr sz="2667"/>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3499904544"/>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1_Default 2">
    <p:spTree>
      <p:nvGrpSpPr>
        <p:cNvPr id="1" name=""/>
        <p:cNvGrpSpPr/>
        <p:nvPr/>
      </p:nvGrpSpPr>
      <p:grpSpPr>
        <a:xfrm>
          <a:off x="0" y="0"/>
          <a:ext cx="0" cy="0"/>
          <a:chOff x="0" y="0"/>
          <a:chExt cx="0" cy="0"/>
        </a:xfrm>
      </p:grpSpPr>
      <p:sp>
        <p:nvSpPr>
          <p:cNvPr id="11" name="Text Placeholder 10">
            <a:extLst>
              <a:ext uri="{FF2B5EF4-FFF2-40B4-BE49-F238E27FC236}">
                <a16:creationId xmlns:a16="http://schemas.microsoft.com/office/drawing/2014/main" id="{F9172A57-5FD9-2E49-5A71-0326EFA46C19}"/>
              </a:ext>
            </a:extLst>
          </p:cNvPr>
          <p:cNvSpPr>
            <a:spLocks noGrp="1"/>
          </p:cNvSpPr>
          <p:nvPr>
            <p:ph type="body" sz="quarter" idx="12" hasCustomPrompt="1"/>
          </p:nvPr>
        </p:nvSpPr>
        <p:spPr>
          <a:xfrm>
            <a:off x="1117600" y="727226"/>
            <a:ext cx="14020800" cy="656655"/>
          </a:xfrm>
          <a:prstGeom prst="rect">
            <a:avLst/>
          </a:prstGeom>
        </p:spPr>
        <p:txBody>
          <a:bodyPr lIns="0" tIns="0" rIns="0" bIns="0" anchor="b">
            <a:spAutoFit/>
          </a:bodyPr>
          <a:lstStyle>
            <a:lvl1pPr marL="0" indent="0">
              <a:buNone/>
              <a:defRPr sz="4267" b="1">
                <a:latin typeface="+mj-lt"/>
              </a:defRPr>
            </a:lvl1pPr>
          </a:lstStyle>
          <a:p>
            <a:pPr lvl="0"/>
            <a:r>
              <a:rPr lang="en-US" dirty="0"/>
              <a:t>Click to add subtitle</a:t>
            </a:r>
          </a:p>
        </p:txBody>
      </p:sp>
      <p:sp>
        <p:nvSpPr>
          <p:cNvPr id="14" name="Date Placeholder 13">
            <a:extLst>
              <a:ext uri="{FF2B5EF4-FFF2-40B4-BE49-F238E27FC236}">
                <a16:creationId xmlns:a16="http://schemas.microsoft.com/office/drawing/2014/main" id="{1751780B-71CE-2CE1-81C1-42A31BC301BA}"/>
              </a:ext>
            </a:extLst>
          </p:cNvPr>
          <p:cNvSpPr>
            <a:spLocks noGrp="1"/>
          </p:cNvSpPr>
          <p:nvPr>
            <p:ph type="dt" sz="half" idx="13"/>
          </p:nvPr>
        </p:nvSpPr>
        <p:spPr/>
        <p:txBody>
          <a:bodyPr/>
          <a:lstStyle/>
          <a:p>
            <a:fld id="{531628AE-C572-4744-BAFA-2696C78F24A1}" type="datetime3">
              <a:rPr lang="en-US" smtClean="0"/>
              <a:t>8 May 2026</a:t>
            </a:fld>
            <a:endParaRPr lang="en-US"/>
          </a:p>
        </p:txBody>
      </p:sp>
      <p:sp>
        <p:nvSpPr>
          <p:cNvPr id="15" name="Slide Number Placeholder 14">
            <a:extLst>
              <a:ext uri="{FF2B5EF4-FFF2-40B4-BE49-F238E27FC236}">
                <a16:creationId xmlns:a16="http://schemas.microsoft.com/office/drawing/2014/main" id="{5124B20F-8F64-DBF0-C082-1B2383659E26}"/>
              </a:ext>
            </a:extLst>
          </p:cNvPr>
          <p:cNvSpPr>
            <a:spLocks noGrp="1"/>
          </p:cNvSpPr>
          <p:nvPr>
            <p:ph type="sldNum" sz="quarter" idx="14"/>
          </p:nvPr>
        </p:nvSpPr>
        <p:spPr/>
        <p:txBody>
          <a:bodyPr/>
          <a:lstStyle/>
          <a:p>
            <a:fld id="{E1AF4F3D-8D13-46CF-BAFE-37AA521711E6}" type="slidenum">
              <a:rPr lang="en-US" smtClean="0"/>
              <a:t>‹#›</a:t>
            </a:fld>
            <a:endParaRPr lang="en-US"/>
          </a:p>
        </p:txBody>
      </p:sp>
      <p:cxnSp>
        <p:nvCxnSpPr>
          <p:cNvPr id="17" name="Straight Connector 16">
            <a:extLst>
              <a:ext uri="{FF2B5EF4-FFF2-40B4-BE49-F238E27FC236}">
                <a16:creationId xmlns:a16="http://schemas.microsoft.com/office/drawing/2014/main" id="{C81A46C4-199C-7DDD-1152-F7E5EA732C25}"/>
              </a:ext>
            </a:extLst>
          </p:cNvPr>
          <p:cNvCxnSpPr/>
          <p:nvPr userDrawn="1"/>
        </p:nvCxnSpPr>
        <p:spPr>
          <a:xfrm>
            <a:off x="0" y="8305800"/>
            <a:ext cx="16256000" cy="0"/>
          </a:xfrm>
          <a:prstGeom prst="line">
            <a:avLst/>
          </a:prstGeom>
          <a:ln w="3175">
            <a:solidFill>
              <a:schemeClr val="bg2">
                <a:lumMod val="75000"/>
              </a:schemeClr>
            </a:solidFill>
          </a:ln>
        </p:spPr>
        <p:style>
          <a:lnRef idx="2">
            <a:schemeClr val="accent1"/>
          </a:lnRef>
          <a:fillRef idx="0">
            <a:schemeClr val="accent1"/>
          </a:fillRef>
          <a:effectRef idx="1">
            <a:schemeClr val="accent1"/>
          </a:effectRef>
          <a:fontRef idx="minor">
            <a:schemeClr val="tx1"/>
          </a:fontRef>
        </p:style>
      </p:cxnSp>
      <p:cxnSp>
        <p:nvCxnSpPr>
          <p:cNvPr id="18" name="Straight Connector 17">
            <a:extLst>
              <a:ext uri="{FF2B5EF4-FFF2-40B4-BE49-F238E27FC236}">
                <a16:creationId xmlns:a16="http://schemas.microsoft.com/office/drawing/2014/main" id="{8CCC6DC3-2889-A378-1BFA-266DD712E28C}"/>
              </a:ext>
            </a:extLst>
          </p:cNvPr>
          <p:cNvCxnSpPr>
            <a:cxnSpLocks/>
          </p:cNvCxnSpPr>
          <p:nvPr userDrawn="1"/>
        </p:nvCxnSpPr>
        <p:spPr>
          <a:xfrm>
            <a:off x="1117600" y="1549400"/>
            <a:ext cx="14020800" cy="0"/>
          </a:xfrm>
          <a:prstGeom prst="line">
            <a:avLst/>
          </a:prstGeom>
          <a:ln w="38100">
            <a:solidFill>
              <a:srgbClr val="2C2717"/>
            </a:solidFill>
          </a:ln>
        </p:spPr>
        <p:style>
          <a:lnRef idx="2">
            <a:schemeClr val="accent1"/>
          </a:lnRef>
          <a:fillRef idx="0">
            <a:schemeClr val="accent1"/>
          </a:fillRef>
          <a:effectRef idx="1">
            <a:schemeClr val="accent1"/>
          </a:effectRef>
          <a:fontRef idx="minor">
            <a:schemeClr val="tx1"/>
          </a:fontRef>
        </p:style>
      </p:cxnSp>
      <p:sp>
        <p:nvSpPr>
          <p:cNvPr id="2" name="Content Placeholder 3">
            <a:extLst>
              <a:ext uri="{FF2B5EF4-FFF2-40B4-BE49-F238E27FC236}">
                <a16:creationId xmlns:a16="http://schemas.microsoft.com/office/drawing/2014/main" id="{2829E072-3F05-936B-EB95-F58A00BAC9C2}"/>
              </a:ext>
            </a:extLst>
          </p:cNvPr>
          <p:cNvSpPr>
            <a:spLocks noGrp="1"/>
          </p:cNvSpPr>
          <p:nvPr>
            <p:ph sz="quarter" idx="15"/>
          </p:nvPr>
        </p:nvSpPr>
        <p:spPr>
          <a:xfrm>
            <a:off x="1117600" y="1845735"/>
            <a:ext cx="14020800" cy="2380460"/>
          </a:xfrm>
          <a:prstGeom prst="rect">
            <a:avLst/>
          </a:prstGeom>
        </p:spPr>
        <p:txBody>
          <a:bodyPr lIns="0" tIns="0" rIns="0" bIns="0">
            <a:spAutoFit/>
          </a:bodyPr>
          <a:lstStyle>
            <a:lvl1pPr>
              <a:defRPr sz="2667"/>
            </a:lvl1pPr>
            <a:lvl2pPr>
              <a:defRPr sz="2667"/>
            </a:lvl2pPr>
            <a:lvl3pPr>
              <a:defRPr sz="2667"/>
            </a:lvl3pPr>
            <a:lvl4pPr>
              <a:defRPr sz="2667"/>
            </a:lvl4pPr>
            <a:lvl5pPr>
              <a:defRPr sz="2667"/>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pic>
        <p:nvPicPr>
          <p:cNvPr id="3" name="Picture 2">
            <a:extLst>
              <a:ext uri="{FF2B5EF4-FFF2-40B4-BE49-F238E27FC236}">
                <a16:creationId xmlns:a16="http://schemas.microsoft.com/office/drawing/2014/main" id="{4FDDAE1D-3F03-BA05-2187-D88F54484820}"/>
              </a:ext>
            </a:extLst>
          </p:cNvPr>
          <p:cNvPicPr>
            <a:picLocks noChangeAspect="1"/>
          </p:cNvPicPr>
          <p:nvPr userDrawn="1"/>
        </p:nvPicPr>
        <p:blipFill>
          <a:blip r:embed="rId2"/>
          <a:stretch>
            <a:fillRect/>
          </a:stretch>
        </p:blipFill>
        <p:spPr>
          <a:xfrm>
            <a:off x="7132808" y="8368470"/>
            <a:ext cx="1990384" cy="700157"/>
          </a:xfrm>
          <a:prstGeom prst="rect">
            <a:avLst/>
          </a:prstGeom>
        </p:spPr>
      </p:pic>
    </p:spTree>
    <p:extLst>
      <p:ext uri="{BB962C8B-B14F-4D97-AF65-F5344CB8AC3E}">
        <p14:creationId xmlns:p14="http://schemas.microsoft.com/office/powerpoint/2010/main" val="1721170957"/>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_Title">
    <p:spTree>
      <p:nvGrpSpPr>
        <p:cNvPr id="1" name=""/>
        <p:cNvGrpSpPr/>
        <p:nvPr/>
      </p:nvGrpSpPr>
      <p:grpSpPr>
        <a:xfrm>
          <a:off x="0" y="0"/>
          <a:ext cx="0" cy="0"/>
          <a:chOff x="0" y="0"/>
          <a:chExt cx="0" cy="0"/>
        </a:xfrm>
      </p:grpSpPr>
      <p:pic>
        <p:nvPicPr>
          <p:cNvPr id="19" name="Picture 18" descr="A group of colorful lights on a wall&#10;&#10;AI-generated content may be incorrect.">
            <a:extLst>
              <a:ext uri="{FF2B5EF4-FFF2-40B4-BE49-F238E27FC236}">
                <a16:creationId xmlns:a16="http://schemas.microsoft.com/office/drawing/2014/main" id="{2E7D86EF-8BD7-96C9-3A6A-7080572F97B5}"/>
              </a:ext>
            </a:extLst>
          </p:cNvPr>
          <p:cNvPicPr>
            <a:picLocks noChangeAspect="1"/>
          </p:cNvPicPr>
          <p:nvPr userDrawn="1"/>
        </p:nvPicPr>
        <p:blipFill>
          <a:blip r:embed="rId2">
            <a:extLst>
              <a:ext uri="{28A0092B-C50C-407E-A947-70E740481C1C}">
                <a14:useLocalDpi xmlns:a14="http://schemas.microsoft.com/office/drawing/2010/main" val="0"/>
              </a:ext>
            </a:extLst>
          </a:blip>
          <a:srcRect l="18150" t="16973" r="12920" b="14221"/>
          <a:stretch/>
        </p:blipFill>
        <p:spPr>
          <a:xfrm flipH="1">
            <a:off x="3" y="-6063"/>
            <a:ext cx="16270435" cy="9144000"/>
          </a:xfrm>
          <a:prstGeom prst="rect">
            <a:avLst/>
          </a:prstGeom>
        </p:spPr>
      </p:pic>
      <p:sp>
        <p:nvSpPr>
          <p:cNvPr id="2" name="Rectangle 1">
            <a:extLst>
              <a:ext uri="{FF2B5EF4-FFF2-40B4-BE49-F238E27FC236}">
                <a16:creationId xmlns:a16="http://schemas.microsoft.com/office/drawing/2014/main" id="{0D316143-5217-FE84-7849-B8A32E3BA13A}"/>
              </a:ext>
            </a:extLst>
          </p:cNvPr>
          <p:cNvSpPr/>
          <p:nvPr userDrawn="1"/>
        </p:nvSpPr>
        <p:spPr>
          <a:xfrm>
            <a:off x="834175" y="4440135"/>
            <a:ext cx="14502775" cy="3346643"/>
          </a:xfrm>
          <a:prstGeom prst="rect">
            <a:avLst/>
          </a:prstGeom>
          <a:solidFill>
            <a:srgbClr val="F7F7F7">
              <a:alpha val="23000"/>
            </a:srgb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2400" dirty="0"/>
          </a:p>
        </p:txBody>
      </p:sp>
      <p:sp>
        <p:nvSpPr>
          <p:cNvPr id="7" name="TextBox 6">
            <a:extLst>
              <a:ext uri="{FF2B5EF4-FFF2-40B4-BE49-F238E27FC236}">
                <a16:creationId xmlns:a16="http://schemas.microsoft.com/office/drawing/2014/main" id="{6FC2B40C-2A21-5271-CE50-D88CD519A27D}"/>
              </a:ext>
            </a:extLst>
          </p:cNvPr>
          <p:cNvSpPr txBox="1"/>
          <p:nvPr userDrawn="1"/>
        </p:nvSpPr>
        <p:spPr>
          <a:xfrm>
            <a:off x="998652" y="4554681"/>
            <a:ext cx="14020800" cy="830997"/>
          </a:xfrm>
          <a:prstGeom prst="rect">
            <a:avLst/>
          </a:prstGeom>
          <a:noFill/>
        </p:spPr>
        <p:txBody>
          <a:bodyPr wrap="square">
            <a:spAutoFit/>
          </a:bodyPr>
          <a:lstStyle/>
          <a:p>
            <a:r>
              <a:rPr lang="en-US" sz="4800" b="1" dirty="0">
                <a:solidFill>
                  <a:schemeClr val="bg1"/>
                </a:solidFill>
                <a:latin typeface="+mj-lt"/>
              </a:rPr>
              <a:t>Quantum Materials &amp; Nanophotonics Laboratory</a:t>
            </a:r>
          </a:p>
        </p:txBody>
      </p:sp>
      <p:grpSp>
        <p:nvGrpSpPr>
          <p:cNvPr id="5" name="Group 4">
            <a:extLst>
              <a:ext uri="{FF2B5EF4-FFF2-40B4-BE49-F238E27FC236}">
                <a16:creationId xmlns:a16="http://schemas.microsoft.com/office/drawing/2014/main" id="{C70F91A5-4900-4933-7AD1-0BBFC07689EC}"/>
              </a:ext>
            </a:extLst>
          </p:cNvPr>
          <p:cNvGrpSpPr/>
          <p:nvPr userDrawn="1"/>
        </p:nvGrpSpPr>
        <p:grpSpPr>
          <a:xfrm>
            <a:off x="1393698" y="5437315"/>
            <a:ext cx="14797413" cy="666787"/>
            <a:chOff x="881377" y="4292265"/>
            <a:chExt cx="11098060" cy="500090"/>
          </a:xfrm>
        </p:grpSpPr>
        <p:sp>
          <p:nvSpPr>
            <p:cNvPr id="6" name="TextBox 5">
              <a:extLst>
                <a:ext uri="{FF2B5EF4-FFF2-40B4-BE49-F238E27FC236}">
                  <a16:creationId xmlns:a16="http://schemas.microsoft.com/office/drawing/2014/main" id="{3EABD605-19DB-5345-A856-CD096E3ED57E}"/>
                </a:ext>
              </a:extLst>
            </p:cNvPr>
            <p:cNvSpPr txBox="1"/>
            <p:nvPr userDrawn="1"/>
          </p:nvSpPr>
          <p:spPr>
            <a:xfrm>
              <a:off x="1463837" y="4292265"/>
              <a:ext cx="10515600" cy="500090"/>
            </a:xfrm>
            <a:prstGeom prst="rect">
              <a:avLst/>
            </a:prstGeom>
            <a:noFill/>
          </p:spPr>
          <p:txBody>
            <a:bodyPr wrap="square">
              <a:spAutoFit/>
            </a:bodyPr>
            <a:lstStyle/>
            <a:p>
              <a:pPr lvl="0"/>
              <a:r>
                <a:rPr lang="en-US" sz="3733" dirty="0">
                  <a:solidFill>
                    <a:schemeClr val="bg1"/>
                  </a:solidFill>
                </a:rPr>
                <a:t>5/2 P. Sevak str., Yerevan 0014, RA </a:t>
              </a:r>
            </a:p>
          </p:txBody>
        </p:sp>
        <p:pic>
          <p:nvPicPr>
            <p:cNvPr id="8" name="Graphic 7" descr="Marker outline">
              <a:extLst>
                <a:ext uri="{FF2B5EF4-FFF2-40B4-BE49-F238E27FC236}">
                  <a16:creationId xmlns:a16="http://schemas.microsoft.com/office/drawing/2014/main" id="{ABCCC542-ABD1-02A4-8E03-232C754DFC0F}"/>
                </a:ext>
              </a:extLst>
            </p:cNvPr>
            <p:cNvPicPr>
              <a:picLocks noChangeAspect="1"/>
            </p:cNvPicPr>
            <p:nvPr userDrawn="1"/>
          </p:nvPicPr>
          <p:blipFill>
            <a:blip r:embed="rId3">
              <a:extLst>
                <a:ext uri="{96DAC541-7B7A-43D3-8B79-37D633B846F1}">
                  <asvg:svgBlip xmlns:asvg="http://schemas.microsoft.com/office/drawing/2016/SVG/main" r:embed="rId4"/>
                </a:ext>
              </a:extLst>
            </a:blip>
            <a:stretch>
              <a:fillRect/>
            </a:stretch>
          </p:blipFill>
          <p:spPr>
            <a:xfrm>
              <a:off x="881377" y="4325275"/>
              <a:ext cx="457200" cy="457200"/>
            </a:xfrm>
            <a:prstGeom prst="rect">
              <a:avLst/>
            </a:prstGeom>
          </p:spPr>
        </p:pic>
      </p:grpSp>
      <p:grpSp>
        <p:nvGrpSpPr>
          <p:cNvPr id="9" name="Group 8">
            <a:extLst>
              <a:ext uri="{FF2B5EF4-FFF2-40B4-BE49-F238E27FC236}">
                <a16:creationId xmlns:a16="http://schemas.microsoft.com/office/drawing/2014/main" id="{D58C5559-F0E7-0E38-6CDF-7D8EE8A00ABE}"/>
              </a:ext>
            </a:extLst>
          </p:cNvPr>
          <p:cNvGrpSpPr/>
          <p:nvPr userDrawn="1"/>
        </p:nvGrpSpPr>
        <p:grpSpPr>
          <a:xfrm>
            <a:off x="1393698" y="6874283"/>
            <a:ext cx="14797413" cy="666787"/>
            <a:chOff x="881377" y="5526638"/>
            <a:chExt cx="11098060" cy="500090"/>
          </a:xfrm>
        </p:grpSpPr>
        <p:pic>
          <p:nvPicPr>
            <p:cNvPr id="10" name="Graphic 9" descr="Email with solid fill">
              <a:extLst>
                <a:ext uri="{FF2B5EF4-FFF2-40B4-BE49-F238E27FC236}">
                  <a16:creationId xmlns:a16="http://schemas.microsoft.com/office/drawing/2014/main" id="{817BA1A2-D821-D791-DF37-FE21FD864036}"/>
                </a:ext>
              </a:extLst>
            </p:cNvPr>
            <p:cNvPicPr>
              <a:picLocks noChangeAspect="1"/>
            </p:cNvPicPr>
            <p:nvPr userDrawn="1"/>
          </p:nvPicPr>
          <p:blipFill>
            <a:blip r:embed="rId5">
              <a:extLst>
                <a:ext uri="{96DAC541-7B7A-43D3-8B79-37D633B846F1}">
                  <asvg:svgBlip xmlns:asvg="http://schemas.microsoft.com/office/drawing/2016/SVG/main" r:embed="rId6"/>
                </a:ext>
              </a:extLst>
            </a:blip>
            <a:stretch>
              <a:fillRect/>
            </a:stretch>
          </p:blipFill>
          <p:spPr>
            <a:xfrm>
              <a:off x="881377" y="5559648"/>
              <a:ext cx="457200" cy="457200"/>
            </a:xfrm>
            <a:prstGeom prst="rect">
              <a:avLst/>
            </a:prstGeom>
          </p:spPr>
        </p:pic>
        <p:sp>
          <p:nvSpPr>
            <p:cNvPr id="14" name="TextBox 13">
              <a:extLst>
                <a:ext uri="{FF2B5EF4-FFF2-40B4-BE49-F238E27FC236}">
                  <a16:creationId xmlns:a16="http://schemas.microsoft.com/office/drawing/2014/main" id="{7F6D4EF6-2090-D6A2-2877-7267A6F2AF10}"/>
                </a:ext>
              </a:extLst>
            </p:cNvPr>
            <p:cNvSpPr txBox="1"/>
            <p:nvPr userDrawn="1"/>
          </p:nvSpPr>
          <p:spPr>
            <a:xfrm>
              <a:off x="1463837" y="5526638"/>
              <a:ext cx="10515600" cy="500090"/>
            </a:xfrm>
            <a:prstGeom prst="rect">
              <a:avLst/>
            </a:prstGeom>
            <a:noFill/>
          </p:spPr>
          <p:txBody>
            <a:bodyPr wrap="square">
              <a:spAutoFit/>
            </a:bodyPr>
            <a:lstStyle/>
            <a:p>
              <a:pPr lvl="0"/>
              <a:r>
                <a:rPr lang="en-US" sz="3733" dirty="0">
                  <a:solidFill>
                    <a:schemeClr val="bg1"/>
                  </a:solidFill>
                </a:rPr>
                <a:t>ichph@ichph.sci.am</a:t>
              </a:r>
            </a:p>
          </p:txBody>
        </p:sp>
      </p:grpSp>
      <p:grpSp>
        <p:nvGrpSpPr>
          <p:cNvPr id="15" name="Group 14">
            <a:extLst>
              <a:ext uri="{FF2B5EF4-FFF2-40B4-BE49-F238E27FC236}">
                <a16:creationId xmlns:a16="http://schemas.microsoft.com/office/drawing/2014/main" id="{FDF762CD-C9CF-E7CD-3D57-52CDE2D775AB}"/>
              </a:ext>
            </a:extLst>
          </p:cNvPr>
          <p:cNvGrpSpPr/>
          <p:nvPr userDrawn="1"/>
        </p:nvGrpSpPr>
        <p:grpSpPr>
          <a:xfrm>
            <a:off x="1393698" y="6155798"/>
            <a:ext cx="14797413" cy="666787"/>
            <a:chOff x="881377" y="4909452"/>
            <a:chExt cx="11098060" cy="500090"/>
          </a:xfrm>
        </p:grpSpPr>
        <p:pic>
          <p:nvPicPr>
            <p:cNvPr id="16" name="Graphic 15" descr="Telephone with solid fill">
              <a:extLst>
                <a:ext uri="{FF2B5EF4-FFF2-40B4-BE49-F238E27FC236}">
                  <a16:creationId xmlns:a16="http://schemas.microsoft.com/office/drawing/2014/main" id="{D39CE66F-5889-B29D-7054-FD2A6F1EF0B4}"/>
                </a:ext>
              </a:extLst>
            </p:cNvPr>
            <p:cNvPicPr>
              <a:picLocks noChangeAspect="1"/>
            </p:cNvPicPr>
            <p:nvPr userDrawn="1"/>
          </p:nvPicPr>
          <p:blipFill>
            <a:blip r:embed="rId7">
              <a:extLst>
                <a:ext uri="{96DAC541-7B7A-43D3-8B79-37D633B846F1}">
                  <asvg:svgBlip xmlns:asvg="http://schemas.microsoft.com/office/drawing/2016/SVG/main" r:embed="rId8"/>
                </a:ext>
              </a:extLst>
            </a:blip>
            <a:stretch>
              <a:fillRect/>
            </a:stretch>
          </p:blipFill>
          <p:spPr>
            <a:xfrm>
              <a:off x="881377" y="4942462"/>
              <a:ext cx="457200" cy="457200"/>
            </a:xfrm>
            <a:prstGeom prst="rect">
              <a:avLst/>
            </a:prstGeom>
          </p:spPr>
        </p:pic>
        <p:sp>
          <p:nvSpPr>
            <p:cNvPr id="17" name="TextBox 16">
              <a:extLst>
                <a:ext uri="{FF2B5EF4-FFF2-40B4-BE49-F238E27FC236}">
                  <a16:creationId xmlns:a16="http://schemas.microsoft.com/office/drawing/2014/main" id="{4F0738FC-1949-0A85-CBFE-9116AB1C16AB}"/>
                </a:ext>
              </a:extLst>
            </p:cNvPr>
            <p:cNvSpPr txBox="1"/>
            <p:nvPr userDrawn="1"/>
          </p:nvSpPr>
          <p:spPr>
            <a:xfrm>
              <a:off x="1463837" y="4909452"/>
              <a:ext cx="10515600" cy="500090"/>
            </a:xfrm>
            <a:prstGeom prst="rect">
              <a:avLst/>
            </a:prstGeom>
            <a:noFill/>
          </p:spPr>
          <p:txBody>
            <a:bodyPr wrap="square">
              <a:spAutoFit/>
            </a:bodyPr>
            <a:lstStyle/>
            <a:p>
              <a:pPr lvl="0"/>
              <a:r>
                <a:rPr lang="en-US" sz="3733" dirty="0">
                  <a:solidFill>
                    <a:schemeClr val="bg1"/>
                  </a:solidFill>
                </a:rPr>
                <a:t>+374 (60) 62 35 94</a:t>
              </a:r>
            </a:p>
          </p:txBody>
        </p:sp>
      </p:grpSp>
      <p:grpSp>
        <p:nvGrpSpPr>
          <p:cNvPr id="11" name="Group 10">
            <a:extLst>
              <a:ext uri="{FF2B5EF4-FFF2-40B4-BE49-F238E27FC236}">
                <a16:creationId xmlns:a16="http://schemas.microsoft.com/office/drawing/2014/main" id="{36D57EC4-4E39-8A25-109B-08EFB19B43F6}"/>
              </a:ext>
            </a:extLst>
          </p:cNvPr>
          <p:cNvGrpSpPr/>
          <p:nvPr userDrawn="1"/>
        </p:nvGrpSpPr>
        <p:grpSpPr>
          <a:xfrm>
            <a:off x="11723632" y="806125"/>
            <a:ext cx="1219200" cy="1219200"/>
            <a:chOff x="9797294" y="1065703"/>
            <a:chExt cx="914400" cy="914400"/>
          </a:xfrm>
        </p:grpSpPr>
        <p:sp>
          <p:nvSpPr>
            <p:cNvPr id="12" name="Rectangle 11">
              <a:extLst>
                <a:ext uri="{FF2B5EF4-FFF2-40B4-BE49-F238E27FC236}">
                  <a16:creationId xmlns:a16="http://schemas.microsoft.com/office/drawing/2014/main" id="{C245DDA3-CD72-51CF-DF6A-F34A1EE99D7E}"/>
                </a:ext>
              </a:extLst>
            </p:cNvPr>
            <p:cNvSpPr/>
            <p:nvPr userDrawn="1"/>
          </p:nvSpPr>
          <p:spPr>
            <a:xfrm>
              <a:off x="9797294" y="1065703"/>
              <a:ext cx="914400" cy="914400"/>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2400"/>
            </a:p>
          </p:txBody>
        </p:sp>
        <p:pic>
          <p:nvPicPr>
            <p:cNvPr id="13" name="Picture 12" descr="No photo description available.">
              <a:extLst>
                <a:ext uri="{FF2B5EF4-FFF2-40B4-BE49-F238E27FC236}">
                  <a16:creationId xmlns:a16="http://schemas.microsoft.com/office/drawing/2014/main" id="{6F57292B-26CD-87EC-E4C8-8C609083637F}"/>
                </a:ext>
              </a:extLst>
            </p:cNvPr>
            <p:cNvPicPr>
              <a:picLocks noChangeAspect="1"/>
            </p:cNvPicPr>
            <p:nvPr userDrawn="1"/>
          </p:nvPicPr>
          <p:blipFill rotWithShape="1">
            <a:blip r:embed="rId9" cstate="print">
              <a:extLst>
                <a:ext uri="{28A0092B-C50C-407E-A947-70E740481C1C}">
                  <a14:useLocalDpi xmlns:a14="http://schemas.microsoft.com/office/drawing/2010/main" val="0"/>
                </a:ext>
              </a:extLst>
            </a:blip>
            <a:srcRect l="1787" t="33425" r="69538" b="37139"/>
            <a:stretch/>
          </p:blipFill>
          <p:spPr bwMode="auto">
            <a:xfrm>
              <a:off x="9813721" y="1065703"/>
              <a:ext cx="881546" cy="914400"/>
            </a:xfrm>
            <a:prstGeom prst="rect">
              <a:avLst/>
            </a:prstGeom>
            <a:noFill/>
            <a:ln>
              <a:noFill/>
            </a:ln>
            <a:extLst>
              <a:ext uri="{53640926-AAD7-44D8-BBD7-CCE9431645EC}">
                <a14:shadowObscured xmlns:a14="http://schemas.microsoft.com/office/drawing/2010/main"/>
              </a:ext>
            </a:extLst>
          </p:spPr>
        </p:pic>
      </p:grpSp>
    </p:spTree>
    <p:extLst>
      <p:ext uri="{BB962C8B-B14F-4D97-AF65-F5344CB8AC3E}">
        <p14:creationId xmlns:p14="http://schemas.microsoft.com/office/powerpoint/2010/main" val="369914374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D8BD707-D9CF-40AE-B4C6-C98DA3205C09}" type="datetimeFigureOut">
              <a:rPr lang="en-US" smtClean="0"/>
              <a:pPr/>
              <a:t>5/11/2026</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6F15528-21DE-4FAA-801E-634DDDAF4B2B}"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12.xml"/></Relationships>
</file>

<file path=ppt/slides/_rels/slide2.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13.xml"/></Relationships>
</file>

<file path=ppt/slides/_rels/slide3.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hyperlink" Target="https://erc.europa.eu/projects-statistics/erc-dashboard" TargetMode="External"/><Relationship Id="rId1" Type="http://schemas.openxmlformats.org/officeDocument/2006/relationships/slideLayout" Target="../slideLayouts/slideLayout13.xml"/></Relationships>
</file>

<file path=ppt/slides/_rels/slide15.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Layout" Target="../slideLayouts/slideLayout13.xml"/></Relationships>
</file>

<file path=ppt/slides/_rels/slide16.xml.rels><?xml version="1.0" encoding="UTF-8" standalone="yes"?>
<Relationships xmlns="http://schemas.openxmlformats.org/package/2006/relationships"><Relationship Id="rId2" Type="http://schemas.openxmlformats.org/officeDocument/2006/relationships/image" Target="../media/image25.png"/><Relationship Id="rId1" Type="http://schemas.openxmlformats.org/officeDocument/2006/relationships/slideLayout" Target="../slideLayouts/slideLayout13.xml"/></Relationships>
</file>

<file path=ppt/slides/_rels/slide17.xml.rels><?xml version="1.0" encoding="UTF-8" standalone="yes"?>
<Relationships xmlns="http://schemas.openxmlformats.org/package/2006/relationships"><Relationship Id="rId2" Type="http://schemas.openxmlformats.org/officeDocument/2006/relationships/hyperlink" Target="https://commission.europa.eu/research-and-innovation/funding/funding-opportunities/funding-programmes-and-open-calls/horizon-europe_en" TargetMode="External"/><Relationship Id="rId1" Type="http://schemas.openxmlformats.org/officeDocument/2006/relationships/slideLayout" Target="../slideLayouts/slideLayout13.xml"/></Relationships>
</file>

<file path=ppt/slides/_rels/slide18.xml.rels><?xml version="1.0" encoding="UTF-8" standalone="yes"?>
<Relationships xmlns="http://schemas.openxmlformats.org/package/2006/relationships"><Relationship Id="rId2" Type="http://schemas.openxmlformats.org/officeDocument/2006/relationships/image" Target="../media/image26.png"/><Relationship Id="rId1" Type="http://schemas.openxmlformats.org/officeDocument/2006/relationships/slideLayout" Target="../slideLayouts/slideLayout13.xml"/></Relationships>
</file>

<file path=ppt/slides/_rels/slide19.xml.rels><?xml version="1.0" encoding="UTF-8" standalone="yes"?>
<Relationships xmlns="http://schemas.openxmlformats.org/package/2006/relationships"><Relationship Id="rId2" Type="http://schemas.openxmlformats.org/officeDocument/2006/relationships/image" Target="../media/image27.png"/><Relationship Id="rId1" Type="http://schemas.openxmlformats.org/officeDocument/2006/relationships/slideLayout" Target="../slideLayouts/slideLayout13.xml"/></Relationships>
</file>

<file path=ppt/slides/_rels/slide20.xml.rels><?xml version="1.0" encoding="UTF-8" standalone="yes"?>
<Relationships xmlns="http://schemas.openxmlformats.org/package/2006/relationships"><Relationship Id="rId2" Type="http://schemas.openxmlformats.org/officeDocument/2006/relationships/image" Target="../media/image28.png"/><Relationship Id="rId1" Type="http://schemas.openxmlformats.org/officeDocument/2006/relationships/slideLayout" Target="../slideLayouts/slideLayout13.xml"/></Relationships>
</file>

<file path=ppt/slides/_rels/slide21.xml.rels><?xml version="1.0" encoding="UTF-8" standalone="yes"?>
<Relationships xmlns="http://schemas.openxmlformats.org/package/2006/relationships"><Relationship Id="rId2" Type="http://schemas.openxmlformats.org/officeDocument/2006/relationships/image" Target="../media/image29.png"/><Relationship Id="rId1" Type="http://schemas.openxmlformats.org/officeDocument/2006/relationships/slideLayout" Target="../slideLayouts/slideLayout13.xml"/></Relationships>
</file>

<file path=ppt/slides/_rels/slide22.xml.rels><?xml version="1.0" encoding="UTF-8" standalone="yes"?>
<Relationships xmlns="http://schemas.openxmlformats.org/package/2006/relationships"><Relationship Id="rId2" Type="http://schemas.openxmlformats.org/officeDocument/2006/relationships/image" Target="../media/image30.png"/><Relationship Id="rId1" Type="http://schemas.openxmlformats.org/officeDocument/2006/relationships/slideLayout" Target="../slideLayouts/slideLayout13.xml"/></Relationships>
</file>

<file path=ppt/slides/_rels/slide23.xml.rels><?xml version="1.0" encoding="UTF-8" standalone="yes"?>
<Relationships xmlns="http://schemas.openxmlformats.org/package/2006/relationships"><Relationship Id="rId2" Type="http://schemas.openxmlformats.org/officeDocument/2006/relationships/image" Target="../media/image31.png"/><Relationship Id="rId1" Type="http://schemas.openxmlformats.org/officeDocument/2006/relationships/slideLayout" Target="../slideLayouts/slideLayout13.xml"/></Relationships>
</file>

<file path=ppt/slides/_rels/slide24.xml.rels><?xml version="1.0" encoding="UTF-8" standalone="yes"?>
<Relationships xmlns="http://schemas.openxmlformats.org/package/2006/relationships"><Relationship Id="rId2" Type="http://schemas.openxmlformats.org/officeDocument/2006/relationships/image" Target="../media/image32.png"/><Relationship Id="rId1" Type="http://schemas.openxmlformats.org/officeDocument/2006/relationships/slideLayout" Target="../slideLayouts/slideLayout13.xml"/></Relationships>
</file>

<file path=ppt/slides/_rels/slide25.xml.rels><?xml version="1.0" encoding="UTF-8" standalone="yes"?>
<Relationships xmlns="http://schemas.openxmlformats.org/package/2006/relationships"><Relationship Id="rId2" Type="http://schemas.openxmlformats.org/officeDocument/2006/relationships/image" Target="../media/image33.png"/><Relationship Id="rId1" Type="http://schemas.openxmlformats.org/officeDocument/2006/relationships/slideLayout" Target="../slideLayouts/slideLayout13.xml"/></Relationships>
</file>

<file path=ppt/slides/_rels/slide26.xml.rels><?xml version="1.0" encoding="UTF-8" standalone="yes"?>
<Relationships xmlns="http://schemas.openxmlformats.org/package/2006/relationships"><Relationship Id="rId2" Type="http://schemas.openxmlformats.org/officeDocument/2006/relationships/image" Target="../media/image34.png"/><Relationship Id="rId1" Type="http://schemas.openxmlformats.org/officeDocument/2006/relationships/slideLayout" Target="../slideLayouts/slideLayout13.xml"/></Relationships>
</file>

<file path=ppt/slides/_rels/slide27.xml.rels><?xml version="1.0" encoding="UTF-8" standalone="yes"?>
<Relationships xmlns="http://schemas.openxmlformats.org/package/2006/relationships"><Relationship Id="rId2" Type="http://schemas.openxmlformats.org/officeDocument/2006/relationships/image" Target="../media/image35.png"/><Relationship Id="rId1" Type="http://schemas.openxmlformats.org/officeDocument/2006/relationships/slideLayout" Target="../slideLayouts/slideLayout13.xml"/></Relationships>
</file>

<file path=ppt/slides/_rels/slide28.xml.rels><?xml version="1.0" encoding="UTF-8" standalone="yes"?>
<Relationships xmlns="http://schemas.openxmlformats.org/package/2006/relationships"><Relationship Id="rId2" Type="http://schemas.openxmlformats.org/officeDocument/2006/relationships/image" Target="../media/image36.png"/><Relationship Id="rId1" Type="http://schemas.openxmlformats.org/officeDocument/2006/relationships/slideLayout" Target="../slideLayouts/slideLayout13.xml"/></Relationships>
</file>

<file path=ppt/slides/_rels/slide29.xml.rels><?xml version="1.0" encoding="UTF-8" standalone="yes"?>
<Relationships xmlns="http://schemas.openxmlformats.org/package/2006/relationships"><Relationship Id="rId2" Type="http://schemas.openxmlformats.org/officeDocument/2006/relationships/image" Target="../media/image37.png"/><Relationship Id="rId1" Type="http://schemas.openxmlformats.org/officeDocument/2006/relationships/slideLayout" Target="../slideLayouts/slideLayout13.xml"/></Relationships>
</file>

<file path=ppt/slides/_rels/slide30.xml.rels><?xml version="1.0" encoding="UTF-8" standalone="yes"?>
<Relationships xmlns="http://schemas.openxmlformats.org/package/2006/relationships"><Relationship Id="rId3" Type="http://schemas.openxmlformats.org/officeDocument/2006/relationships/image" Target="../media/image39.png"/><Relationship Id="rId2" Type="http://schemas.openxmlformats.org/officeDocument/2006/relationships/image" Target="../media/image38.png"/><Relationship Id="rId1" Type="http://schemas.openxmlformats.org/officeDocument/2006/relationships/slideLayout" Target="../slideLayouts/slideLayout13.xml"/></Relationships>
</file>

<file path=ppt/slides/_rels/slide31.xml.rels><?xml version="1.0" encoding="UTF-8" standalone="yes"?>
<Relationships xmlns="http://schemas.openxmlformats.org/package/2006/relationships"><Relationship Id="rId3" Type="http://schemas.openxmlformats.org/officeDocument/2006/relationships/image" Target="../media/image41.png"/><Relationship Id="rId2" Type="http://schemas.openxmlformats.org/officeDocument/2006/relationships/image" Target="../media/image40.png"/><Relationship Id="rId1" Type="http://schemas.openxmlformats.org/officeDocument/2006/relationships/slideLayout" Target="../slideLayouts/slideLayout13.xml"/><Relationship Id="rId6" Type="http://schemas.openxmlformats.org/officeDocument/2006/relationships/image" Target="../media/image44.png"/><Relationship Id="rId5" Type="http://schemas.openxmlformats.org/officeDocument/2006/relationships/image" Target="../media/image43.png"/><Relationship Id="rId4" Type="http://schemas.openxmlformats.org/officeDocument/2006/relationships/image" Target="../media/image42.png"/></Relationships>
</file>

<file path=ppt/slides/_rels/slide32.xml.rels><?xml version="1.0" encoding="UTF-8" standalone="yes"?>
<Relationships xmlns="http://schemas.openxmlformats.org/package/2006/relationships"><Relationship Id="rId2" Type="http://schemas.openxmlformats.org/officeDocument/2006/relationships/image" Target="../media/image45.jpeg"/><Relationship Id="rId1" Type="http://schemas.openxmlformats.org/officeDocument/2006/relationships/slideLayout" Target="../slideLayouts/slideLayout13.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2453050D-585B-47E0-B69D-B92AECE3280B}"/>
              </a:ext>
            </a:extLst>
          </p:cNvPr>
          <p:cNvSpPr>
            <a:spLocks noGrp="1"/>
          </p:cNvSpPr>
          <p:nvPr>
            <p:ph type="title"/>
          </p:nvPr>
        </p:nvSpPr>
        <p:spPr>
          <a:xfrm>
            <a:off x="1117600" y="2217709"/>
            <a:ext cx="14020800" cy="5174495"/>
          </a:xfrm>
        </p:spPr>
        <p:txBody>
          <a:bodyPr>
            <a:normAutofit fontScale="90000"/>
          </a:bodyPr>
          <a:lstStyle/>
          <a:p>
            <a:pPr algn="ctr"/>
            <a:r>
              <a:rPr lang="hy-AM" sz="4800" b="0" dirty="0"/>
              <a:t>ԵՄ Հորիզոն Եվրոպա ծրագրի Եվրոպական հետազոտական խորհրդի (</a:t>
            </a:r>
            <a:r>
              <a:rPr lang="en-US" sz="4800" b="0" dirty="0"/>
              <a:t>ERC) </a:t>
            </a:r>
            <a:r>
              <a:rPr lang="hy-AM" sz="4800" b="0" dirty="0"/>
              <a:t>և Համատեղ հետազոտական կենտրոնի (</a:t>
            </a:r>
            <a:r>
              <a:rPr lang="en-US" sz="4800" b="0" dirty="0"/>
              <a:t>JRC) </a:t>
            </a:r>
            <a:r>
              <a:rPr lang="hy-AM" sz="4800" b="0" dirty="0"/>
              <a:t>հնարավորությունների ներկայացում</a:t>
            </a:r>
            <a:br>
              <a:rPr lang="en-US" sz="5333" dirty="0"/>
            </a:br>
            <a:br>
              <a:rPr lang="hy-AM" sz="5333" dirty="0"/>
            </a:br>
            <a:r>
              <a:rPr lang="hy-AM" b="0" dirty="0"/>
              <a:t>Պայծառ Մանթաշյան</a:t>
            </a:r>
            <a:br>
              <a:rPr lang="en-US" dirty="0"/>
            </a:br>
            <a:br>
              <a:rPr lang="en-US" dirty="0"/>
            </a:br>
            <a:endParaRPr lang="ru-RU" b="0" i="1" dirty="0"/>
          </a:p>
        </p:txBody>
      </p:sp>
      <p:sp>
        <p:nvSpPr>
          <p:cNvPr id="4" name="Дата 3">
            <a:extLst>
              <a:ext uri="{FF2B5EF4-FFF2-40B4-BE49-F238E27FC236}">
                <a16:creationId xmlns:a16="http://schemas.microsoft.com/office/drawing/2014/main" id="{ADF75BF3-24FE-4F8D-B6AA-32925B28E746}"/>
              </a:ext>
            </a:extLst>
          </p:cNvPr>
          <p:cNvSpPr>
            <a:spLocks noGrp="1"/>
          </p:cNvSpPr>
          <p:nvPr>
            <p:ph type="dt" sz="half" idx="13"/>
          </p:nvPr>
        </p:nvSpPr>
        <p:spPr>
          <a:xfrm>
            <a:off x="7351233" y="6539901"/>
            <a:ext cx="2133600" cy="365125"/>
          </a:xfrm>
        </p:spPr>
        <p:txBody>
          <a:bodyPr/>
          <a:lstStyle/>
          <a:p>
            <a:r>
              <a:rPr lang="en-US" dirty="0"/>
              <a:t>12 </a:t>
            </a:r>
            <a:r>
              <a:rPr lang="hy-AM" dirty="0"/>
              <a:t>մայիս, 2026</a:t>
            </a:r>
            <a:endParaRPr lang="en-US" dirty="0"/>
          </a:p>
        </p:txBody>
      </p:sp>
      <p:pic>
        <p:nvPicPr>
          <p:cNvPr id="1026" name="Picture 2" descr="Horizon Europe - the next research and innovation framework programme">
            <a:extLst>
              <a:ext uri="{FF2B5EF4-FFF2-40B4-BE49-F238E27FC236}">
                <a16:creationId xmlns:a16="http://schemas.microsoft.com/office/drawing/2014/main" id="{EC7A1ACC-4987-417F-BD00-643B2390903E}"/>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223000" y="7556217"/>
            <a:ext cx="3448050" cy="158423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52918829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Текст 1">
            <a:extLst>
              <a:ext uri="{FF2B5EF4-FFF2-40B4-BE49-F238E27FC236}">
                <a16:creationId xmlns:a16="http://schemas.microsoft.com/office/drawing/2014/main" id="{9EF738F7-89AC-4646-8499-3AE7541299C0}"/>
              </a:ext>
            </a:extLst>
          </p:cNvPr>
          <p:cNvSpPr>
            <a:spLocks noGrp="1"/>
          </p:cNvSpPr>
          <p:nvPr>
            <p:ph type="body" sz="quarter" idx="12"/>
          </p:nvPr>
        </p:nvSpPr>
        <p:spPr/>
        <p:txBody>
          <a:bodyPr/>
          <a:lstStyle/>
          <a:p>
            <a:r>
              <a:rPr lang="en-US" dirty="0"/>
              <a:t>Who am I?</a:t>
            </a:r>
            <a:endParaRPr lang="ru-RU" dirty="0"/>
          </a:p>
        </p:txBody>
      </p:sp>
      <p:sp>
        <p:nvSpPr>
          <p:cNvPr id="3" name="Дата 2">
            <a:extLst>
              <a:ext uri="{FF2B5EF4-FFF2-40B4-BE49-F238E27FC236}">
                <a16:creationId xmlns:a16="http://schemas.microsoft.com/office/drawing/2014/main" id="{4F7B4FB7-04F6-4AE1-A7A0-295CA8F2E990}"/>
              </a:ext>
            </a:extLst>
          </p:cNvPr>
          <p:cNvSpPr>
            <a:spLocks noGrp="1"/>
          </p:cNvSpPr>
          <p:nvPr>
            <p:ph type="dt" sz="half" idx="13"/>
          </p:nvPr>
        </p:nvSpPr>
        <p:spPr/>
        <p:txBody>
          <a:bodyPr/>
          <a:lstStyle/>
          <a:p>
            <a:fld id="{531628AE-C572-4744-BAFA-2696C78F24A1}" type="datetime3">
              <a:rPr lang="en-US" smtClean="0"/>
              <a:t>11 May 2026</a:t>
            </a:fld>
            <a:endParaRPr lang="en-US"/>
          </a:p>
        </p:txBody>
      </p:sp>
      <p:sp>
        <p:nvSpPr>
          <p:cNvPr id="4" name="Номер слайда 3">
            <a:extLst>
              <a:ext uri="{FF2B5EF4-FFF2-40B4-BE49-F238E27FC236}">
                <a16:creationId xmlns:a16="http://schemas.microsoft.com/office/drawing/2014/main" id="{5D1CFAAF-274D-43CB-8470-7EA43D283555}"/>
              </a:ext>
            </a:extLst>
          </p:cNvPr>
          <p:cNvSpPr>
            <a:spLocks noGrp="1"/>
          </p:cNvSpPr>
          <p:nvPr>
            <p:ph type="sldNum" sz="quarter" idx="14"/>
          </p:nvPr>
        </p:nvSpPr>
        <p:spPr/>
        <p:txBody>
          <a:bodyPr/>
          <a:lstStyle/>
          <a:p>
            <a:fld id="{E1AF4F3D-8D13-46CF-BAFE-37AA521711E6}" type="slidenum">
              <a:rPr lang="en-US" smtClean="0"/>
              <a:t>2</a:t>
            </a:fld>
            <a:endParaRPr lang="en-US"/>
          </a:p>
        </p:txBody>
      </p:sp>
      <p:pic>
        <p:nvPicPr>
          <p:cNvPr id="7" name="Picture 10" descr="Premium Vector | Business team working together">
            <a:extLst>
              <a:ext uri="{FF2B5EF4-FFF2-40B4-BE49-F238E27FC236}">
                <a16:creationId xmlns:a16="http://schemas.microsoft.com/office/drawing/2014/main" id="{81811112-B3A0-01C8-8F46-D902E742BA6D}"/>
              </a:ext>
            </a:extLst>
          </p:cNvPr>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924766" y="4135892"/>
            <a:ext cx="4166229" cy="2449829"/>
          </a:xfrm>
          <a:prstGeom prst="rect">
            <a:avLst/>
          </a:prstGeom>
          <a:noFill/>
          <a:extLst>
            <a:ext uri="{909E8E84-426E-40DD-AFC4-6F175D3DCCD1}">
              <a14:hiddenFill xmlns:a14="http://schemas.microsoft.com/office/drawing/2010/main">
                <a:solidFill>
                  <a:srgbClr val="FFFFFF"/>
                </a:solidFill>
              </a14:hiddenFill>
            </a:ext>
          </a:extLst>
        </p:spPr>
      </p:pic>
      <p:sp>
        <p:nvSpPr>
          <p:cNvPr id="8" name="Inhaltsplatzhalter 2">
            <a:extLst>
              <a:ext uri="{FF2B5EF4-FFF2-40B4-BE49-F238E27FC236}">
                <a16:creationId xmlns:a16="http://schemas.microsoft.com/office/drawing/2014/main" id="{017C499B-A4AB-3E69-E493-814B7C6DD07E}"/>
              </a:ext>
            </a:extLst>
          </p:cNvPr>
          <p:cNvSpPr txBox="1">
            <a:spLocks/>
          </p:cNvSpPr>
          <p:nvPr/>
        </p:nvSpPr>
        <p:spPr>
          <a:xfrm>
            <a:off x="4728143" y="3334521"/>
            <a:ext cx="10721472" cy="3251201"/>
          </a:xfrm>
          <a:prstGeom prst="rect">
            <a:avLst/>
          </a:prstGeom>
        </p:spPr>
        <p:txBody>
          <a:bodyPr rtlCol="0">
            <a:normAutofit fontScale="925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56111" lvl="1" indent="0" algn="r">
              <a:buNone/>
              <a:defRPr/>
            </a:pPr>
            <a:endParaRPr lang="en-US" sz="3467" dirty="0">
              <a:latin typeface="Arial" charset="0"/>
            </a:endParaRPr>
          </a:p>
          <a:p>
            <a:pPr marL="256111" lvl="1" indent="0" algn="r">
              <a:buNone/>
              <a:defRPr/>
            </a:pPr>
            <a:endParaRPr lang="en-US" sz="3467" dirty="0">
              <a:latin typeface="Arial" charset="0"/>
            </a:endParaRPr>
          </a:p>
          <a:p>
            <a:pPr marL="713300" lvl="1" indent="-457189">
              <a:defRPr/>
            </a:pPr>
            <a:r>
              <a:rPr lang="en-US" sz="2933" dirty="0"/>
              <a:t>2016-2020 </a:t>
            </a:r>
            <a:r>
              <a:rPr lang="en-US" sz="2933" b="1" dirty="0"/>
              <a:t>NCP</a:t>
            </a:r>
            <a:r>
              <a:rPr lang="en-US" sz="2933" dirty="0"/>
              <a:t> for EC H2020 NMBP program</a:t>
            </a:r>
          </a:p>
          <a:p>
            <a:pPr marL="713300" lvl="1" indent="-457189">
              <a:defRPr/>
            </a:pPr>
            <a:r>
              <a:rPr lang="en-US" sz="2933" dirty="0"/>
              <a:t>2021-up to now </a:t>
            </a:r>
            <a:r>
              <a:rPr lang="en-US" sz="2933" b="1" dirty="0"/>
              <a:t>NCP</a:t>
            </a:r>
            <a:r>
              <a:rPr lang="en-US" sz="2933" dirty="0"/>
              <a:t> for EC HE ERC and JRC program</a:t>
            </a:r>
            <a:endParaRPr lang="en-GB" sz="2933" dirty="0"/>
          </a:p>
          <a:p>
            <a:pPr marL="256111" lvl="1" indent="0">
              <a:buNone/>
              <a:defRPr/>
            </a:pPr>
            <a:r>
              <a:rPr lang="en-GB" sz="2933" dirty="0"/>
              <a:t>     </a:t>
            </a:r>
          </a:p>
          <a:p>
            <a:pPr marL="256111" lvl="1" indent="0">
              <a:buNone/>
              <a:defRPr/>
            </a:pPr>
            <a:r>
              <a:rPr lang="en-GB" sz="2933" dirty="0"/>
              <a:t>     </a:t>
            </a:r>
            <a:r>
              <a:rPr lang="en-US" sz="2933" dirty="0"/>
              <a:t>Participation in 10+ Proposal writing training;</a:t>
            </a:r>
          </a:p>
          <a:p>
            <a:pPr marL="256111" lvl="1" indent="0">
              <a:buNone/>
              <a:defRPr/>
            </a:pPr>
            <a:r>
              <a:rPr lang="en-US" sz="2933" dirty="0"/>
              <a:t>     Trainer in 20+ Info days and training courses  related to EU projects</a:t>
            </a:r>
          </a:p>
          <a:p>
            <a:pPr marL="713300" lvl="1" indent="-457189">
              <a:buNone/>
              <a:defRPr/>
            </a:pPr>
            <a:endParaRPr lang="en-US" sz="3200" dirty="0"/>
          </a:p>
        </p:txBody>
      </p:sp>
      <p:sp>
        <p:nvSpPr>
          <p:cNvPr id="9" name="TextBox 8">
            <a:extLst>
              <a:ext uri="{FF2B5EF4-FFF2-40B4-BE49-F238E27FC236}">
                <a16:creationId xmlns:a16="http://schemas.microsoft.com/office/drawing/2014/main" id="{BF515BD2-367D-5FE1-98CD-98162E431CED}"/>
              </a:ext>
            </a:extLst>
          </p:cNvPr>
          <p:cNvSpPr txBox="1"/>
          <p:nvPr/>
        </p:nvSpPr>
        <p:spPr>
          <a:xfrm>
            <a:off x="924766" y="2283291"/>
            <a:ext cx="10279175" cy="1487651"/>
          </a:xfrm>
          <a:prstGeom prst="rect">
            <a:avLst/>
          </a:prstGeom>
          <a:noFill/>
        </p:spPr>
        <p:txBody>
          <a:bodyPr wrap="square">
            <a:spAutoFit/>
          </a:bodyPr>
          <a:lstStyle/>
          <a:p>
            <a:pPr marL="637101" indent="-457189">
              <a:buFont typeface="Arial" panose="020B0604020202020204" pitchFamily="34" charset="0"/>
              <a:buChar char="•"/>
              <a:defRPr/>
            </a:pPr>
            <a:r>
              <a:rPr lang="en-US" sz="3200" b="1" dirty="0"/>
              <a:t>Head of group </a:t>
            </a:r>
            <a:r>
              <a:rPr lang="en-US" sz="3200" dirty="0"/>
              <a:t>Optical nanosystems at IChPh NAS RA</a:t>
            </a:r>
          </a:p>
          <a:p>
            <a:pPr marL="637101" indent="-457189">
              <a:buFont typeface="Arial" panose="020B0604020202020204" pitchFamily="34" charset="0"/>
              <a:buChar char="•"/>
              <a:defRPr/>
            </a:pPr>
            <a:r>
              <a:rPr lang="en-US" sz="3200" b="1" dirty="0"/>
              <a:t>Head of educational lab, senior lecturer</a:t>
            </a:r>
            <a:r>
              <a:rPr lang="en-US" sz="3200" dirty="0"/>
              <a:t> at RAU</a:t>
            </a:r>
          </a:p>
          <a:p>
            <a:pPr marL="256111" lvl="1">
              <a:defRPr/>
            </a:pPr>
            <a:endParaRPr lang="en-US" sz="2667" dirty="0">
              <a:latin typeface="Arial" charset="0"/>
            </a:endParaRPr>
          </a:p>
        </p:txBody>
      </p:sp>
    </p:spTree>
    <p:extLst>
      <p:ext uri="{BB962C8B-B14F-4D97-AF65-F5344CB8AC3E}">
        <p14:creationId xmlns:p14="http://schemas.microsoft.com/office/powerpoint/2010/main" val="221623535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p:cNvPicPr>
            <a:picLocks noChangeAspect="1"/>
          </p:cNvPicPr>
          <p:nvPr/>
        </p:nvPicPr>
        <p:blipFill>
          <a:blip r:embed="rId2"/>
          <a:stretch>
            <a:fillRect/>
          </a:stretch>
        </p:blipFill>
        <p:spPr>
          <a:xfrm>
            <a:off x="0" y="38100"/>
            <a:ext cx="16256000" cy="9067800"/>
          </a:xfrm>
          <a:prstGeom prst="rect">
            <a:avLst/>
          </a:prstGeom>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p:cNvPicPr>
            <a:picLocks noChangeAspect="1"/>
          </p:cNvPicPr>
          <p:nvPr/>
        </p:nvPicPr>
        <p:blipFill>
          <a:blip r:embed="rId2"/>
          <a:stretch>
            <a:fillRect/>
          </a:stretch>
        </p:blipFill>
        <p:spPr>
          <a:xfrm>
            <a:off x="0" y="38100"/>
            <a:ext cx="16256000" cy="9067800"/>
          </a:xfrm>
          <a:prstGeom prst="rect">
            <a:avLst/>
          </a:prstGeom>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p:cNvPicPr>
            <a:picLocks noChangeAspect="1"/>
          </p:cNvPicPr>
          <p:nvPr/>
        </p:nvPicPr>
        <p:blipFill>
          <a:blip r:embed="rId2"/>
          <a:stretch>
            <a:fillRect/>
          </a:stretch>
        </p:blipFill>
        <p:spPr>
          <a:xfrm>
            <a:off x="0" y="38100"/>
            <a:ext cx="16256000" cy="9067800"/>
          </a:xfrm>
          <a:prstGeom prst="rect">
            <a:avLst/>
          </a:prstGeom>
        </p:spPr>
      </p:pic>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p:cNvPicPr>
            <a:picLocks noChangeAspect="1"/>
          </p:cNvPicPr>
          <p:nvPr/>
        </p:nvPicPr>
        <p:blipFill>
          <a:blip r:embed="rId2"/>
          <a:stretch>
            <a:fillRect/>
          </a:stretch>
        </p:blipFill>
        <p:spPr>
          <a:xfrm>
            <a:off x="0" y="38100"/>
            <a:ext cx="16256000" cy="9067800"/>
          </a:xfrm>
          <a:prstGeom prst="rect">
            <a:avLst/>
          </a:prstGeom>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p:cNvPicPr>
            <a:picLocks noChangeAspect="1"/>
          </p:cNvPicPr>
          <p:nvPr/>
        </p:nvPicPr>
        <p:blipFill>
          <a:blip r:embed="rId2"/>
          <a:stretch>
            <a:fillRect/>
          </a:stretch>
        </p:blipFill>
        <p:spPr>
          <a:xfrm>
            <a:off x="0" y="38100"/>
            <a:ext cx="16256000" cy="9067800"/>
          </a:xfrm>
          <a:prstGeom prst="rect">
            <a:avLst/>
          </a:prstGeom>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p:cNvPicPr>
            <a:picLocks noChangeAspect="1"/>
          </p:cNvPicPr>
          <p:nvPr/>
        </p:nvPicPr>
        <p:blipFill>
          <a:blip r:embed="rId2"/>
          <a:stretch>
            <a:fillRect/>
          </a:stretch>
        </p:blipFill>
        <p:spPr>
          <a:xfrm>
            <a:off x="0" y="38100"/>
            <a:ext cx="16256000" cy="9067800"/>
          </a:xfrm>
          <a:prstGeom prst="rect">
            <a:avLst/>
          </a:prstGeom>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p:cNvPicPr>
            <a:picLocks noChangeAspect="1"/>
          </p:cNvPicPr>
          <p:nvPr/>
        </p:nvPicPr>
        <p:blipFill>
          <a:blip r:embed="rId2"/>
          <a:stretch>
            <a:fillRect/>
          </a:stretch>
        </p:blipFill>
        <p:spPr>
          <a:xfrm>
            <a:off x="0" y="38100"/>
            <a:ext cx="16256000" cy="9067800"/>
          </a:xfrm>
          <a:prstGeom prst="rect">
            <a:avLst/>
          </a:prstGeom>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p:cNvPicPr>
            <a:picLocks noChangeAspect="1"/>
          </p:cNvPicPr>
          <p:nvPr/>
        </p:nvPicPr>
        <p:blipFill>
          <a:blip r:embed="rId2"/>
          <a:stretch>
            <a:fillRect/>
          </a:stretch>
        </p:blipFill>
        <p:spPr>
          <a:xfrm>
            <a:off x="0" y="38100"/>
            <a:ext cx="16256000" cy="9067800"/>
          </a:xfrm>
          <a:prstGeom prst="rect">
            <a:avLst/>
          </a:prstGeom>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p:cNvPicPr>
            <a:picLocks noChangeAspect="1"/>
          </p:cNvPicPr>
          <p:nvPr/>
        </p:nvPicPr>
        <p:blipFill>
          <a:blip r:embed="rId2"/>
          <a:stretch>
            <a:fillRect/>
          </a:stretch>
        </p:blipFill>
        <p:spPr>
          <a:xfrm>
            <a:off x="0" y="38100"/>
            <a:ext cx="16256000" cy="9067800"/>
          </a:xfrm>
          <a:prstGeom prst="rect">
            <a:avLst/>
          </a:prstGeom>
        </p:spPr>
      </p:pic>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p:cNvPicPr>
            <a:picLocks noChangeAspect="1"/>
          </p:cNvPicPr>
          <p:nvPr/>
        </p:nvPicPr>
        <p:blipFill>
          <a:blip r:embed="rId2"/>
          <a:stretch>
            <a:fillRect/>
          </a:stretch>
        </p:blipFill>
        <p:spPr>
          <a:xfrm>
            <a:off x="0" y="38100"/>
            <a:ext cx="16256000" cy="9067800"/>
          </a:xfrm>
          <a:prstGeom prst="rect">
            <a:avLst/>
          </a:prstGeom>
        </p:spPr>
      </p:pic>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p:cNvPicPr>
            <a:picLocks noChangeAspect="1"/>
          </p:cNvPicPr>
          <p:nvPr/>
        </p:nvPicPr>
        <p:blipFill>
          <a:blip r:embed="rId2"/>
          <a:stretch>
            <a:fillRect/>
          </a:stretch>
        </p:blipFill>
        <p:spPr>
          <a:xfrm>
            <a:off x="0" y="38100"/>
            <a:ext cx="16256000" cy="9067800"/>
          </a:xfrm>
          <a:prstGeom prst="rect">
            <a:avLst/>
          </a:prstGeom>
        </p:spPr>
      </p:pic>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1ED6A348-F2C9-C715-435C-D4A83708F0A6}"/>
              </a:ext>
            </a:extLst>
          </p:cNvPr>
          <p:cNvSpPr>
            <a:spLocks noGrp="1"/>
          </p:cNvSpPr>
          <p:nvPr>
            <p:ph type="body" sz="quarter" idx="12"/>
          </p:nvPr>
        </p:nvSpPr>
        <p:spPr>
          <a:xfrm>
            <a:off x="1117600" y="727227"/>
            <a:ext cx="14020800" cy="656655"/>
          </a:xfrm>
        </p:spPr>
        <p:txBody>
          <a:bodyPr/>
          <a:lstStyle/>
          <a:p>
            <a:r>
              <a:rPr lang="en-US" b="0" dirty="0">
                <a:hlinkClick r:id="rId2"/>
              </a:rPr>
              <a:t>ERC Dashboard: Explore Projects, Statistics, and Insights</a:t>
            </a:r>
          </a:p>
        </p:txBody>
      </p:sp>
      <p:sp>
        <p:nvSpPr>
          <p:cNvPr id="3" name="Date Placeholder 2">
            <a:extLst>
              <a:ext uri="{FF2B5EF4-FFF2-40B4-BE49-F238E27FC236}">
                <a16:creationId xmlns:a16="http://schemas.microsoft.com/office/drawing/2014/main" id="{FEAF9413-D2E7-AD93-C66D-4B09FFDC4EA3}"/>
              </a:ext>
            </a:extLst>
          </p:cNvPr>
          <p:cNvSpPr>
            <a:spLocks noGrp="1"/>
          </p:cNvSpPr>
          <p:nvPr>
            <p:ph type="dt" sz="half" idx="13"/>
          </p:nvPr>
        </p:nvSpPr>
        <p:spPr/>
        <p:txBody>
          <a:bodyPr/>
          <a:lstStyle/>
          <a:p>
            <a:fld id="{531628AE-C572-4744-BAFA-2696C78F24A1}" type="datetime3">
              <a:rPr lang="en-US" smtClean="0"/>
              <a:t>11 May 2026</a:t>
            </a:fld>
            <a:endParaRPr lang="en-US"/>
          </a:p>
        </p:txBody>
      </p:sp>
      <p:sp>
        <p:nvSpPr>
          <p:cNvPr id="4" name="Slide Number Placeholder 3">
            <a:extLst>
              <a:ext uri="{FF2B5EF4-FFF2-40B4-BE49-F238E27FC236}">
                <a16:creationId xmlns:a16="http://schemas.microsoft.com/office/drawing/2014/main" id="{134A3BB2-807C-B5A2-0705-4088B60B35EA}"/>
              </a:ext>
            </a:extLst>
          </p:cNvPr>
          <p:cNvSpPr>
            <a:spLocks noGrp="1"/>
          </p:cNvSpPr>
          <p:nvPr>
            <p:ph type="sldNum" sz="quarter" idx="14"/>
          </p:nvPr>
        </p:nvSpPr>
        <p:spPr/>
        <p:txBody>
          <a:bodyPr/>
          <a:lstStyle/>
          <a:p>
            <a:fld id="{E1AF4F3D-8D13-46CF-BAFE-37AA521711E6}" type="slidenum">
              <a:rPr lang="en-US" smtClean="0"/>
              <a:t>14</a:t>
            </a:fld>
            <a:endParaRPr lang="en-US"/>
          </a:p>
        </p:txBody>
      </p:sp>
      <p:pic>
        <p:nvPicPr>
          <p:cNvPr id="6" name="Picture 5">
            <a:extLst>
              <a:ext uri="{FF2B5EF4-FFF2-40B4-BE49-F238E27FC236}">
                <a16:creationId xmlns:a16="http://schemas.microsoft.com/office/drawing/2014/main" id="{6EFB6B54-0BBB-F3F3-F1B9-39F007960D2A}"/>
              </a:ext>
            </a:extLst>
          </p:cNvPr>
          <p:cNvPicPr>
            <a:picLocks noChangeAspect="1"/>
          </p:cNvPicPr>
          <p:nvPr/>
        </p:nvPicPr>
        <p:blipFill>
          <a:blip r:embed="rId3"/>
          <a:stretch>
            <a:fillRect/>
          </a:stretch>
        </p:blipFill>
        <p:spPr>
          <a:xfrm>
            <a:off x="1117600" y="1719572"/>
            <a:ext cx="13055600" cy="6419873"/>
          </a:xfrm>
          <a:prstGeom prst="rect">
            <a:avLst/>
          </a:prstGeom>
        </p:spPr>
      </p:pic>
    </p:spTree>
    <p:extLst>
      <p:ext uri="{BB962C8B-B14F-4D97-AF65-F5344CB8AC3E}">
        <p14:creationId xmlns:p14="http://schemas.microsoft.com/office/powerpoint/2010/main" val="4081423410"/>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Date Placeholder 2">
            <a:extLst>
              <a:ext uri="{FF2B5EF4-FFF2-40B4-BE49-F238E27FC236}">
                <a16:creationId xmlns:a16="http://schemas.microsoft.com/office/drawing/2014/main" id="{1B009008-4DDB-9413-27F7-1A376102701B}"/>
              </a:ext>
            </a:extLst>
          </p:cNvPr>
          <p:cNvSpPr>
            <a:spLocks noGrp="1"/>
          </p:cNvSpPr>
          <p:nvPr>
            <p:ph type="dt" sz="half" idx="13"/>
          </p:nvPr>
        </p:nvSpPr>
        <p:spPr/>
        <p:txBody>
          <a:bodyPr/>
          <a:lstStyle/>
          <a:p>
            <a:fld id="{531628AE-C572-4744-BAFA-2696C78F24A1}" type="datetime3">
              <a:rPr lang="en-US" smtClean="0"/>
              <a:t>11 May 2026</a:t>
            </a:fld>
            <a:endParaRPr lang="en-US"/>
          </a:p>
        </p:txBody>
      </p:sp>
      <p:sp>
        <p:nvSpPr>
          <p:cNvPr id="4" name="Slide Number Placeholder 3">
            <a:extLst>
              <a:ext uri="{FF2B5EF4-FFF2-40B4-BE49-F238E27FC236}">
                <a16:creationId xmlns:a16="http://schemas.microsoft.com/office/drawing/2014/main" id="{6511B986-F70C-E6BA-B122-390A11FA1862}"/>
              </a:ext>
            </a:extLst>
          </p:cNvPr>
          <p:cNvSpPr>
            <a:spLocks noGrp="1"/>
          </p:cNvSpPr>
          <p:nvPr>
            <p:ph type="sldNum" sz="quarter" idx="14"/>
          </p:nvPr>
        </p:nvSpPr>
        <p:spPr/>
        <p:txBody>
          <a:bodyPr/>
          <a:lstStyle/>
          <a:p>
            <a:fld id="{E1AF4F3D-8D13-46CF-BAFE-37AA521711E6}" type="slidenum">
              <a:rPr lang="en-US" smtClean="0"/>
              <a:t>15</a:t>
            </a:fld>
            <a:endParaRPr lang="en-US"/>
          </a:p>
        </p:txBody>
      </p:sp>
      <p:pic>
        <p:nvPicPr>
          <p:cNvPr id="7" name="Picture 6">
            <a:extLst>
              <a:ext uri="{FF2B5EF4-FFF2-40B4-BE49-F238E27FC236}">
                <a16:creationId xmlns:a16="http://schemas.microsoft.com/office/drawing/2014/main" id="{C45115C0-190F-B914-7486-72CDFD550E19}"/>
              </a:ext>
            </a:extLst>
          </p:cNvPr>
          <p:cNvPicPr>
            <a:picLocks noChangeAspect="1"/>
          </p:cNvPicPr>
          <p:nvPr/>
        </p:nvPicPr>
        <p:blipFill>
          <a:blip r:embed="rId2"/>
          <a:stretch>
            <a:fillRect/>
          </a:stretch>
        </p:blipFill>
        <p:spPr>
          <a:xfrm>
            <a:off x="228600" y="-7513"/>
            <a:ext cx="15798800" cy="8328291"/>
          </a:xfrm>
          <a:prstGeom prst="rect">
            <a:avLst/>
          </a:prstGeom>
        </p:spPr>
      </p:pic>
    </p:spTree>
    <p:extLst>
      <p:ext uri="{BB962C8B-B14F-4D97-AF65-F5344CB8AC3E}">
        <p14:creationId xmlns:p14="http://schemas.microsoft.com/office/powerpoint/2010/main" val="2006731733"/>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a:extLst>
              <a:ext uri="{FF2B5EF4-FFF2-40B4-BE49-F238E27FC236}">
                <a16:creationId xmlns:a16="http://schemas.microsoft.com/office/drawing/2014/main" id="{E36B01C5-B7CE-465E-5C3D-32BB216F31EF}"/>
              </a:ext>
            </a:extLst>
          </p:cNvPr>
          <p:cNvSpPr>
            <a:spLocks noGrp="1"/>
          </p:cNvSpPr>
          <p:nvPr>
            <p:ph type="sldNum" sz="quarter" idx="14"/>
          </p:nvPr>
        </p:nvSpPr>
        <p:spPr/>
        <p:txBody>
          <a:bodyPr/>
          <a:lstStyle/>
          <a:p>
            <a:fld id="{E1AF4F3D-8D13-46CF-BAFE-37AA521711E6}" type="slidenum">
              <a:rPr lang="en-US" smtClean="0"/>
              <a:t>16</a:t>
            </a:fld>
            <a:endParaRPr lang="en-US"/>
          </a:p>
        </p:txBody>
      </p:sp>
      <p:pic>
        <p:nvPicPr>
          <p:cNvPr id="6" name="Picture 5">
            <a:extLst>
              <a:ext uri="{FF2B5EF4-FFF2-40B4-BE49-F238E27FC236}">
                <a16:creationId xmlns:a16="http://schemas.microsoft.com/office/drawing/2014/main" id="{51400188-CA8F-7380-E4CE-BC0FF7A49E5C}"/>
              </a:ext>
            </a:extLst>
          </p:cNvPr>
          <p:cNvPicPr>
            <a:picLocks noChangeAspect="1"/>
          </p:cNvPicPr>
          <p:nvPr/>
        </p:nvPicPr>
        <p:blipFill rotWithShape="1">
          <a:blip r:embed="rId2"/>
          <a:srcRect l="7086"/>
          <a:stretch/>
        </p:blipFill>
        <p:spPr>
          <a:xfrm>
            <a:off x="965200" y="152400"/>
            <a:ext cx="14059329" cy="7863101"/>
          </a:xfrm>
          <a:prstGeom prst="rect">
            <a:avLst/>
          </a:prstGeom>
        </p:spPr>
      </p:pic>
    </p:spTree>
    <p:extLst>
      <p:ext uri="{BB962C8B-B14F-4D97-AF65-F5344CB8AC3E}">
        <p14:creationId xmlns:p14="http://schemas.microsoft.com/office/powerpoint/2010/main" val="3358960719"/>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1950A4F9-E778-138D-8429-7BECDD44224A}"/>
              </a:ext>
            </a:extLst>
          </p:cNvPr>
          <p:cNvSpPr>
            <a:spLocks noGrp="1"/>
          </p:cNvSpPr>
          <p:nvPr>
            <p:ph type="body" sz="quarter" idx="12"/>
          </p:nvPr>
        </p:nvSpPr>
        <p:spPr/>
        <p:txBody>
          <a:bodyPr/>
          <a:lstStyle/>
          <a:p>
            <a:r>
              <a:rPr lang="en-GB" dirty="0"/>
              <a:t>Objectives</a:t>
            </a:r>
            <a:endParaRPr lang="en-US" dirty="0"/>
          </a:p>
        </p:txBody>
      </p:sp>
      <p:sp>
        <p:nvSpPr>
          <p:cNvPr id="6" name="TextBox 5">
            <a:extLst>
              <a:ext uri="{FF2B5EF4-FFF2-40B4-BE49-F238E27FC236}">
                <a16:creationId xmlns:a16="http://schemas.microsoft.com/office/drawing/2014/main" id="{58B9F9F5-D54F-153B-B476-FB002F21B964}"/>
              </a:ext>
            </a:extLst>
          </p:cNvPr>
          <p:cNvSpPr txBox="1"/>
          <p:nvPr/>
        </p:nvSpPr>
        <p:spPr>
          <a:xfrm>
            <a:off x="985078" y="2021881"/>
            <a:ext cx="14153321" cy="4113498"/>
          </a:xfrm>
          <a:prstGeom prst="rect">
            <a:avLst/>
          </a:prstGeom>
          <a:noFill/>
        </p:spPr>
        <p:txBody>
          <a:bodyPr wrap="square">
            <a:spAutoFit/>
          </a:bodyPr>
          <a:lstStyle/>
          <a:p>
            <a:pPr algn="just"/>
            <a:r>
              <a:rPr lang="en-US" sz="3733" dirty="0"/>
              <a:t>The JRC plays a key role at multiple stages of the EU policy cycle. It contributes to the overall objective of </a:t>
            </a:r>
            <a:r>
              <a:rPr lang="en-US" sz="3733" dirty="0">
                <a:hlinkClick r:id="rId2">
                  <a:extLst>
                    <a:ext uri="{A12FA001-AC4F-418D-AE19-62706E023703}">
                      <ahyp:hlinkClr xmlns:ahyp="http://schemas.microsoft.com/office/drawing/2018/hyperlinkcolor" val="tx"/>
                    </a:ext>
                  </a:extLst>
                </a:hlinkClick>
              </a:rPr>
              <a:t>Horizon Europe</a:t>
            </a:r>
            <a:r>
              <a:rPr lang="en-US" sz="3733" dirty="0"/>
              <a:t>.</a:t>
            </a:r>
          </a:p>
          <a:p>
            <a:pPr algn="just"/>
            <a:endParaRPr lang="en-US" sz="3733" dirty="0"/>
          </a:p>
          <a:p>
            <a:pPr algn="just"/>
            <a:r>
              <a:rPr lang="en-US" sz="3733" dirty="0"/>
              <a:t>JRC work closely with research and policy organizations in the Member States, with the European institutions and agencies, and with scientific partners in Europe and internationally, including within the United Nations system.</a:t>
            </a:r>
          </a:p>
        </p:txBody>
      </p:sp>
    </p:spTree>
    <p:extLst>
      <p:ext uri="{BB962C8B-B14F-4D97-AF65-F5344CB8AC3E}">
        <p14:creationId xmlns:p14="http://schemas.microsoft.com/office/powerpoint/2010/main" val="1071727005"/>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Date Placeholder 2">
            <a:extLst>
              <a:ext uri="{FF2B5EF4-FFF2-40B4-BE49-F238E27FC236}">
                <a16:creationId xmlns:a16="http://schemas.microsoft.com/office/drawing/2014/main" id="{6E9C0283-0142-155F-1124-487D7A7CB87B}"/>
              </a:ext>
            </a:extLst>
          </p:cNvPr>
          <p:cNvSpPr>
            <a:spLocks noGrp="1"/>
          </p:cNvSpPr>
          <p:nvPr>
            <p:ph type="dt" sz="half" idx="13"/>
          </p:nvPr>
        </p:nvSpPr>
        <p:spPr/>
        <p:txBody>
          <a:bodyPr/>
          <a:lstStyle/>
          <a:p>
            <a:fld id="{531628AE-C572-4744-BAFA-2696C78F24A1}" type="datetime3">
              <a:rPr lang="en-US" smtClean="0"/>
              <a:t>11 May 2026</a:t>
            </a:fld>
            <a:endParaRPr lang="en-US"/>
          </a:p>
        </p:txBody>
      </p:sp>
      <p:sp>
        <p:nvSpPr>
          <p:cNvPr id="4" name="Slide Number Placeholder 3">
            <a:extLst>
              <a:ext uri="{FF2B5EF4-FFF2-40B4-BE49-F238E27FC236}">
                <a16:creationId xmlns:a16="http://schemas.microsoft.com/office/drawing/2014/main" id="{C36487ED-24D7-0655-6957-FB6D6597A33A}"/>
              </a:ext>
            </a:extLst>
          </p:cNvPr>
          <p:cNvSpPr>
            <a:spLocks noGrp="1"/>
          </p:cNvSpPr>
          <p:nvPr>
            <p:ph type="sldNum" sz="quarter" idx="14"/>
          </p:nvPr>
        </p:nvSpPr>
        <p:spPr/>
        <p:txBody>
          <a:bodyPr/>
          <a:lstStyle/>
          <a:p>
            <a:fld id="{E1AF4F3D-8D13-46CF-BAFE-37AA521711E6}" type="slidenum">
              <a:rPr lang="en-US" smtClean="0"/>
              <a:t>18</a:t>
            </a:fld>
            <a:endParaRPr lang="en-US"/>
          </a:p>
        </p:txBody>
      </p:sp>
      <p:pic>
        <p:nvPicPr>
          <p:cNvPr id="6" name="Picture 5">
            <a:extLst>
              <a:ext uri="{FF2B5EF4-FFF2-40B4-BE49-F238E27FC236}">
                <a16:creationId xmlns:a16="http://schemas.microsoft.com/office/drawing/2014/main" id="{5EAF1315-8CF2-56D5-2C56-2582FA811077}"/>
              </a:ext>
            </a:extLst>
          </p:cNvPr>
          <p:cNvPicPr>
            <a:picLocks noChangeAspect="1"/>
          </p:cNvPicPr>
          <p:nvPr/>
        </p:nvPicPr>
        <p:blipFill>
          <a:blip r:embed="rId2"/>
          <a:stretch>
            <a:fillRect/>
          </a:stretch>
        </p:blipFill>
        <p:spPr>
          <a:xfrm>
            <a:off x="36538" y="35417"/>
            <a:ext cx="16182923" cy="8153400"/>
          </a:xfrm>
          <a:prstGeom prst="rect">
            <a:avLst/>
          </a:prstGeom>
        </p:spPr>
      </p:pic>
    </p:spTree>
    <p:extLst>
      <p:ext uri="{BB962C8B-B14F-4D97-AF65-F5344CB8AC3E}">
        <p14:creationId xmlns:p14="http://schemas.microsoft.com/office/powerpoint/2010/main" val="2666670400"/>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a:extLst>
              <a:ext uri="{FF2B5EF4-FFF2-40B4-BE49-F238E27FC236}">
                <a16:creationId xmlns:a16="http://schemas.microsoft.com/office/drawing/2014/main" id="{282E8285-B1F2-A5BE-7AF1-5946668A5DA6}"/>
              </a:ext>
            </a:extLst>
          </p:cNvPr>
          <p:cNvSpPr>
            <a:spLocks noGrp="1"/>
          </p:cNvSpPr>
          <p:nvPr>
            <p:ph type="sldNum" sz="quarter" idx="14"/>
          </p:nvPr>
        </p:nvSpPr>
        <p:spPr/>
        <p:txBody>
          <a:bodyPr/>
          <a:lstStyle/>
          <a:p>
            <a:fld id="{E1AF4F3D-8D13-46CF-BAFE-37AA521711E6}" type="slidenum">
              <a:rPr lang="en-US" smtClean="0"/>
              <a:t>19</a:t>
            </a:fld>
            <a:endParaRPr lang="en-US"/>
          </a:p>
        </p:txBody>
      </p:sp>
      <p:pic>
        <p:nvPicPr>
          <p:cNvPr id="6" name="Picture 5">
            <a:extLst>
              <a:ext uri="{FF2B5EF4-FFF2-40B4-BE49-F238E27FC236}">
                <a16:creationId xmlns:a16="http://schemas.microsoft.com/office/drawing/2014/main" id="{4E0F7248-D833-0D53-B37F-40150F80B972}"/>
              </a:ext>
            </a:extLst>
          </p:cNvPr>
          <p:cNvPicPr>
            <a:picLocks noChangeAspect="1"/>
          </p:cNvPicPr>
          <p:nvPr/>
        </p:nvPicPr>
        <p:blipFill>
          <a:blip r:embed="rId2"/>
          <a:stretch>
            <a:fillRect/>
          </a:stretch>
        </p:blipFill>
        <p:spPr>
          <a:xfrm>
            <a:off x="660400" y="457200"/>
            <a:ext cx="14554200" cy="7860398"/>
          </a:xfrm>
          <a:prstGeom prst="rect">
            <a:avLst/>
          </a:prstGeom>
        </p:spPr>
      </p:pic>
    </p:spTree>
    <p:extLst>
      <p:ext uri="{BB962C8B-B14F-4D97-AF65-F5344CB8AC3E}">
        <p14:creationId xmlns:p14="http://schemas.microsoft.com/office/powerpoint/2010/main" val="1399501987"/>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a:extLst>
              <a:ext uri="{FF2B5EF4-FFF2-40B4-BE49-F238E27FC236}">
                <a16:creationId xmlns:a16="http://schemas.microsoft.com/office/drawing/2014/main" id="{EAD2A8B6-1587-95AC-92D4-CCEA2B10CD11}"/>
              </a:ext>
            </a:extLst>
          </p:cNvPr>
          <p:cNvSpPr>
            <a:spLocks noGrp="1"/>
          </p:cNvSpPr>
          <p:nvPr>
            <p:ph type="sldNum" sz="quarter" idx="14"/>
          </p:nvPr>
        </p:nvSpPr>
        <p:spPr/>
        <p:txBody>
          <a:bodyPr/>
          <a:lstStyle/>
          <a:p>
            <a:fld id="{E1AF4F3D-8D13-46CF-BAFE-37AA521711E6}" type="slidenum">
              <a:rPr lang="en-US" smtClean="0"/>
              <a:t>20</a:t>
            </a:fld>
            <a:endParaRPr lang="en-US"/>
          </a:p>
        </p:txBody>
      </p:sp>
      <p:pic>
        <p:nvPicPr>
          <p:cNvPr id="6" name="Picture 5">
            <a:extLst>
              <a:ext uri="{FF2B5EF4-FFF2-40B4-BE49-F238E27FC236}">
                <a16:creationId xmlns:a16="http://schemas.microsoft.com/office/drawing/2014/main" id="{64E4021E-7324-1C09-2AB4-B4F7CE3DC4C7}"/>
              </a:ext>
            </a:extLst>
          </p:cNvPr>
          <p:cNvPicPr>
            <a:picLocks noChangeAspect="1"/>
          </p:cNvPicPr>
          <p:nvPr/>
        </p:nvPicPr>
        <p:blipFill>
          <a:blip r:embed="rId2"/>
          <a:stretch>
            <a:fillRect/>
          </a:stretch>
        </p:blipFill>
        <p:spPr>
          <a:xfrm>
            <a:off x="387240" y="457200"/>
            <a:ext cx="15481520" cy="7620000"/>
          </a:xfrm>
          <a:prstGeom prst="rect">
            <a:avLst/>
          </a:prstGeom>
        </p:spPr>
      </p:pic>
    </p:spTree>
    <p:extLst>
      <p:ext uri="{BB962C8B-B14F-4D97-AF65-F5344CB8AC3E}">
        <p14:creationId xmlns:p14="http://schemas.microsoft.com/office/powerpoint/2010/main" val="3703726177"/>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a:extLst>
              <a:ext uri="{FF2B5EF4-FFF2-40B4-BE49-F238E27FC236}">
                <a16:creationId xmlns:a16="http://schemas.microsoft.com/office/drawing/2014/main" id="{F1CC568D-8685-A84F-2FEA-DB84FE4B25C3}"/>
              </a:ext>
            </a:extLst>
          </p:cNvPr>
          <p:cNvSpPr>
            <a:spLocks noGrp="1"/>
          </p:cNvSpPr>
          <p:nvPr>
            <p:ph type="sldNum" sz="quarter" idx="14"/>
          </p:nvPr>
        </p:nvSpPr>
        <p:spPr/>
        <p:txBody>
          <a:bodyPr/>
          <a:lstStyle/>
          <a:p>
            <a:fld id="{E1AF4F3D-8D13-46CF-BAFE-37AA521711E6}" type="slidenum">
              <a:rPr lang="en-US" smtClean="0"/>
              <a:t>21</a:t>
            </a:fld>
            <a:endParaRPr lang="en-US"/>
          </a:p>
        </p:txBody>
      </p:sp>
      <p:pic>
        <p:nvPicPr>
          <p:cNvPr id="6" name="Picture 5">
            <a:extLst>
              <a:ext uri="{FF2B5EF4-FFF2-40B4-BE49-F238E27FC236}">
                <a16:creationId xmlns:a16="http://schemas.microsoft.com/office/drawing/2014/main" id="{C9874D90-2B1E-D031-06B2-F94D9B6C530D}"/>
              </a:ext>
            </a:extLst>
          </p:cNvPr>
          <p:cNvPicPr>
            <a:picLocks noChangeAspect="1"/>
          </p:cNvPicPr>
          <p:nvPr/>
        </p:nvPicPr>
        <p:blipFill>
          <a:blip r:embed="rId2"/>
          <a:stretch>
            <a:fillRect/>
          </a:stretch>
        </p:blipFill>
        <p:spPr>
          <a:xfrm>
            <a:off x="786293" y="443655"/>
            <a:ext cx="14352108" cy="7774059"/>
          </a:xfrm>
          <a:prstGeom prst="rect">
            <a:avLst/>
          </a:prstGeom>
        </p:spPr>
      </p:pic>
    </p:spTree>
    <p:extLst>
      <p:ext uri="{BB962C8B-B14F-4D97-AF65-F5344CB8AC3E}">
        <p14:creationId xmlns:p14="http://schemas.microsoft.com/office/powerpoint/2010/main" val="854344810"/>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a:extLst>
              <a:ext uri="{FF2B5EF4-FFF2-40B4-BE49-F238E27FC236}">
                <a16:creationId xmlns:a16="http://schemas.microsoft.com/office/drawing/2014/main" id="{53A0566D-72FD-1BDF-998B-9766B0A62588}"/>
              </a:ext>
            </a:extLst>
          </p:cNvPr>
          <p:cNvSpPr>
            <a:spLocks noGrp="1"/>
          </p:cNvSpPr>
          <p:nvPr>
            <p:ph type="sldNum" sz="quarter" idx="14"/>
          </p:nvPr>
        </p:nvSpPr>
        <p:spPr/>
        <p:txBody>
          <a:bodyPr/>
          <a:lstStyle/>
          <a:p>
            <a:fld id="{E1AF4F3D-8D13-46CF-BAFE-37AA521711E6}" type="slidenum">
              <a:rPr lang="en-US" smtClean="0"/>
              <a:t>22</a:t>
            </a:fld>
            <a:endParaRPr lang="en-US"/>
          </a:p>
        </p:txBody>
      </p:sp>
      <p:pic>
        <p:nvPicPr>
          <p:cNvPr id="6" name="Picture 5">
            <a:extLst>
              <a:ext uri="{FF2B5EF4-FFF2-40B4-BE49-F238E27FC236}">
                <a16:creationId xmlns:a16="http://schemas.microsoft.com/office/drawing/2014/main" id="{54F2E5B2-27A9-55B9-0D0A-0FECD9B80345}"/>
              </a:ext>
            </a:extLst>
          </p:cNvPr>
          <p:cNvPicPr>
            <a:picLocks noChangeAspect="1"/>
          </p:cNvPicPr>
          <p:nvPr/>
        </p:nvPicPr>
        <p:blipFill>
          <a:blip r:embed="rId2"/>
          <a:stretch>
            <a:fillRect/>
          </a:stretch>
        </p:blipFill>
        <p:spPr>
          <a:xfrm>
            <a:off x="848093" y="434739"/>
            <a:ext cx="14290308" cy="7633613"/>
          </a:xfrm>
          <a:prstGeom prst="rect">
            <a:avLst/>
          </a:prstGeom>
        </p:spPr>
      </p:pic>
    </p:spTree>
    <p:extLst>
      <p:ext uri="{BB962C8B-B14F-4D97-AF65-F5344CB8AC3E}">
        <p14:creationId xmlns:p14="http://schemas.microsoft.com/office/powerpoint/2010/main" val="3759791556"/>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a:extLst>
              <a:ext uri="{FF2B5EF4-FFF2-40B4-BE49-F238E27FC236}">
                <a16:creationId xmlns:a16="http://schemas.microsoft.com/office/drawing/2014/main" id="{A32BDBBB-039F-6CFD-DBFE-CEBE7DE995A5}"/>
              </a:ext>
            </a:extLst>
          </p:cNvPr>
          <p:cNvSpPr>
            <a:spLocks noGrp="1"/>
          </p:cNvSpPr>
          <p:nvPr>
            <p:ph type="sldNum" sz="quarter" idx="14"/>
          </p:nvPr>
        </p:nvSpPr>
        <p:spPr/>
        <p:txBody>
          <a:bodyPr/>
          <a:lstStyle/>
          <a:p>
            <a:fld id="{E1AF4F3D-8D13-46CF-BAFE-37AA521711E6}" type="slidenum">
              <a:rPr lang="en-US" smtClean="0"/>
              <a:t>23</a:t>
            </a:fld>
            <a:endParaRPr lang="en-US"/>
          </a:p>
        </p:txBody>
      </p:sp>
      <p:pic>
        <p:nvPicPr>
          <p:cNvPr id="6" name="Picture 5">
            <a:extLst>
              <a:ext uri="{FF2B5EF4-FFF2-40B4-BE49-F238E27FC236}">
                <a16:creationId xmlns:a16="http://schemas.microsoft.com/office/drawing/2014/main" id="{4037C9FE-10F6-4FCD-BAD5-604BEC86D514}"/>
              </a:ext>
            </a:extLst>
          </p:cNvPr>
          <p:cNvPicPr>
            <a:picLocks noChangeAspect="1"/>
          </p:cNvPicPr>
          <p:nvPr/>
        </p:nvPicPr>
        <p:blipFill>
          <a:blip r:embed="rId2"/>
          <a:stretch>
            <a:fillRect/>
          </a:stretch>
        </p:blipFill>
        <p:spPr>
          <a:xfrm>
            <a:off x="851635" y="337023"/>
            <a:ext cx="14286765" cy="7758440"/>
          </a:xfrm>
          <a:prstGeom prst="rect">
            <a:avLst/>
          </a:prstGeom>
        </p:spPr>
      </p:pic>
    </p:spTree>
    <p:extLst>
      <p:ext uri="{BB962C8B-B14F-4D97-AF65-F5344CB8AC3E}">
        <p14:creationId xmlns:p14="http://schemas.microsoft.com/office/powerpoint/2010/main" val="751990168"/>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a:extLst>
              <a:ext uri="{FF2B5EF4-FFF2-40B4-BE49-F238E27FC236}">
                <a16:creationId xmlns:a16="http://schemas.microsoft.com/office/drawing/2014/main" id="{9E28D88F-BF0B-1BA5-A3B1-BB49272E9120}"/>
              </a:ext>
            </a:extLst>
          </p:cNvPr>
          <p:cNvSpPr>
            <a:spLocks noGrp="1"/>
          </p:cNvSpPr>
          <p:nvPr>
            <p:ph type="sldNum" sz="quarter" idx="14"/>
          </p:nvPr>
        </p:nvSpPr>
        <p:spPr/>
        <p:txBody>
          <a:bodyPr/>
          <a:lstStyle/>
          <a:p>
            <a:fld id="{E1AF4F3D-8D13-46CF-BAFE-37AA521711E6}" type="slidenum">
              <a:rPr lang="en-US" smtClean="0"/>
              <a:t>24</a:t>
            </a:fld>
            <a:endParaRPr lang="en-US"/>
          </a:p>
        </p:txBody>
      </p:sp>
      <p:pic>
        <p:nvPicPr>
          <p:cNvPr id="6" name="Picture 5">
            <a:extLst>
              <a:ext uri="{FF2B5EF4-FFF2-40B4-BE49-F238E27FC236}">
                <a16:creationId xmlns:a16="http://schemas.microsoft.com/office/drawing/2014/main" id="{C4D23C4C-5B7F-8FE5-72F3-DEA07E1FE682}"/>
              </a:ext>
            </a:extLst>
          </p:cNvPr>
          <p:cNvPicPr>
            <a:picLocks noChangeAspect="1"/>
          </p:cNvPicPr>
          <p:nvPr/>
        </p:nvPicPr>
        <p:blipFill rotWithShape="1">
          <a:blip r:embed="rId2"/>
          <a:srcRect b="6448"/>
          <a:stretch/>
        </p:blipFill>
        <p:spPr>
          <a:xfrm>
            <a:off x="883920" y="304800"/>
            <a:ext cx="14488159" cy="7348131"/>
          </a:xfrm>
          <a:prstGeom prst="rect">
            <a:avLst/>
          </a:prstGeom>
        </p:spPr>
      </p:pic>
    </p:spTree>
    <p:extLst>
      <p:ext uri="{BB962C8B-B14F-4D97-AF65-F5344CB8AC3E}">
        <p14:creationId xmlns:p14="http://schemas.microsoft.com/office/powerpoint/2010/main" val="1365989705"/>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a:extLst>
              <a:ext uri="{FF2B5EF4-FFF2-40B4-BE49-F238E27FC236}">
                <a16:creationId xmlns:a16="http://schemas.microsoft.com/office/drawing/2014/main" id="{18F8B644-E585-7C02-60C4-8BE266AEA712}"/>
              </a:ext>
            </a:extLst>
          </p:cNvPr>
          <p:cNvSpPr>
            <a:spLocks noGrp="1"/>
          </p:cNvSpPr>
          <p:nvPr>
            <p:ph type="sldNum" sz="quarter" idx="14"/>
          </p:nvPr>
        </p:nvSpPr>
        <p:spPr/>
        <p:txBody>
          <a:bodyPr/>
          <a:lstStyle/>
          <a:p>
            <a:fld id="{E1AF4F3D-8D13-46CF-BAFE-37AA521711E6}" type="slidenum">
              <a:rPr lang="en-US" smtClean="0"/>
              <a:t>25</a:t>
            </a:fld>
            <a:endParaRPr lang="en-US"/>
          </a:p>
        </p:txBody>
      </p:sp>
      <p:pic>
        <p:nvPicPr>
          <p:cNvPr id="6" name="Picture 5">
            <a:extLst>
              <a:ext uri="{FF2B5EF4-FFF2-40B4-BE49-F238E27FC236}">
                <a16:creationId xmlns:a16="http://schemas.microsoft.com/office/drawing/2014/main" id="{31680323-A8AD-4DFD-E614-AED40A30A434}"/>
              </a:ext>
            </a:extLst>
          </p:cNvPr>
          <p:cNvPicPr>
            <a:picLocks noChangeAspect="1"/>
          </p:cNvPicPr>
          <p:nvPr/>
        </p:nvPicPr>
        <p:blipFill rotWithShape="1">
          <a:blip r:embed="rId2"/>
          <a:srcRect b="12037"/>
          <a:stretch/>
        </p:blipFill>
        <p:spPr>
          <a:xfrm>
            <a:off x="477044" y="609600"/>
            <a:ext cx="15301911" cy="7239000"/>
          </a:xfrm>
          <a:prstGeom prst="rect">
            <a:avLst/>
          </a:prstGeom>
        </p:spPr>
      </p:pic>
    </p:spTree>
    <p:extLst>
      <p:ext uri="{BB962C8B-B14F-4D97-AF65-F5344CB8AC3E}">
        <p14:creationId xmlns:p14="http://schemas.microsoft.com/office/powerpoint/2010/main" val="574280029"/>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Текст 1">
            <a:extLst>
              <a:ext uri="{FF2B5EF4-FFF2-40B4-BE49-F238E27FC236}">
                <a16:creationId xmlns:a16="http://schemas.microsoft.com/office/drawing/2014/main" id="{92B2608F-0422-42B7-B388-A8B77BF3FCCB}"/>
              </a:ext>
            </a:extLst>
          </p:cNvPr>
          <p:cNvSpPr>
            <a:spLocks noGrp="1"/>
          </p:cNvSpPr>
          <p:nvPr>
            <p:ph type="body" sz="quarter" idx="12"/>
          </p:nvPr>
        </p:nvSpPr>
        <p:spPr/>
        <p:txBody>
          <a:bodyPr/>
          <a:lstStyle/>
          <a:p>
            <a:r>
              <a:rPr lang="en-GB" dirty="0"/>
              <a:t>Laboratories</a:t>
            </a:r>
            <a:endParaRPr lang="ru-RU" dirty="0"/>
          </a:p>
        </p:txBody>
      </p:sp>
      <p:pic>
        <p:nvPicPr>
          <p:cNvPr id="4" name="Рисунок 3">
            <a:extLst>
              <a:ext uri="{FF2B5EF4-FFF2-40B4-BE49-F238E27FC236}">
                <a16:creationId xmlns:a16="http://schemas.microsoft.com/office/drawing/2014/main" id="{03A568B0-BC03-4D96-BCA7-464283348367}"/>
              </a:ext>
            </a:extLst>
          </p:cNvPr>
          <p:cNvPicPr>
            <a:picLocks noChangeAspect="1"/>
          </p:cNvPicPr>
          <p:nvPr/>
        </p:nvPicPr>
        <p:blipFill>
          <a:blip r:embed="rId2"/>
          <a:stretch>
            <a:fillRect/>
          </a:stretch>
        </p:blipFill>
        <p:spPr>
          <a:xfrm>
            <a:off x="1114739" y="304800"/>
            <a:ext cx="10670862" cy="7996324"/>
          </a:xfrm>
          <a:prstGeom prst="rect">
            <a:avLst/>
          </a:prstGeom>
        </p:spPr>
      </p:pic>
    </p:spTree>
    <p:extLst>
      <p:ext uri="{BB962C8B-B14F-4D97-AF65-F5344CB8AC3E}">
        <p14:creationId xmlns:p14="http://schemas.microsoft.com/office/powerpoint/2010/main" val="1718034109"/>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Текст 1">
            <a:extLst>
              <a:ext uri="{FF2B5EF4-FFF2-40B4-BE49-F238E27FC236}">
                <a16:creationId xmlns:a16="http://schemas.microsoft.com/office/drawing/2014/main" id="{92B2608F-0422-42B7-B388-A8B77BF3FCCB}"/>
              </a:ext>
            </a:extLst>
          </p:cNvPr>
          <p:cNvSpPr>
            <a:spLocks noGrp="1"/>
          </p:cNvSpPr>
          <p:nvPr>
            <p:ph type="body" sz="quarter" idx="12"/>
          </p:nvPr>
        </p:nvSpPr>
        <p:spPr/>
        <p:txBody>
          <a:bodyPr/>
          <a:lstStyle/>
          <a:p>
            <a:r>
              <a:rPr lang="en-GB" dirty="0"/>
              <a:t>Laboratories</a:t>
            </a:r>
            <a:endParaRPr lang="ru-RU" dirty="0"/>
          </a:p>
        </p:txBody>
      </p:sp>
      <p:pic>
        <p:nvPicPr>
          <p:cNvPr id="3" name="Рисунок 2">
            <a:extLst>
              <a:ext uri="{FF2B5EF4-FFF2-40B4-BE49-F238E27FC236}">
                <a16:creationId xmlns:a16="http://schemas.microsoft.com/office/drawing/2014/main" id="{F49A7516-0A93-413D-B999-8F3C7616DD92}"/>
              </a:ext>
            </a:extLst>
          </p:cNvPr>
          <p:cNvPicPr>
            <a:picLocks noChangeAspect="1"/>
          </p:cNvPicPr>
          <p:nvPr/>
        </p:nvPicPr>
        <p:blipFill>
          <a:blip r:embed="rId2"/>
          <a:stretch>
            <a:fillRect/>
          </a:stretch>
        </p:blipFill>
        <p:spPr>
          <a:xfrm>
            <a:off x="1117600" y="1676400"/>
            <a:ext cx="9190263" cy="6334531"/>
          </a:xfrm>
          <a:prstGeom prst="rect">
            <a:avLst/>
          </a:prstGeom>
        </p:spPr>
      </p:pic>
    </p:spTree>
    <p:extLst>
      <p:ext uri="{BB962C8B-B14F-4D97-AF65-F5344CB8AC3E}">
        <p14:creationId xmlns:p14="http://schemas.microsoft.com/office/powerpoint/2010/main" val="4173970447"/>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Текст 1">
            <a:extLst>
              <a:ext uri="{FF2B5EF4-FFF2-40B4-BE49-F238E27FC236}">
                <a16:creationId xmlns:a16="http://schemas.microsoft.com/office/drawing/2014/main" id="{92B2608F-0422-42B7-B388-A8B77BF3FCCB}"/>
              </a:ext>
            </a:extLst>
          </p:cNvPr>
          <p:cNvSpPr>
            <a:spLocks noGrp="1"/>
          </p:cNvSpPr>
          <p:nvPr>
            <p:ph type="body" sz="quarter" idx="12"/>
          </p:nvPr>
        </p:nvSpPr>
        <p:spPr/>
        <p:txBody>
          <a:bodyPr/>
          <a:lstStyle/>
          <a:p>
            <a:r>
              <a:rPr lang="en-GB" dirty="0"/>
              <a:t>Laboratories</a:t>
            </a:r>
            <a:endParaRPr lang="ru-RU" dirty="0"/>
          </a:p>
        </p:txBody>
      </p:sp>
      <p:pic>
        <p:nvPicPr>
          <p:cNvPr id="4" name="Рисунок 3">
            <a:extLst>
              <a:ext uri="{FF2B5EF4-FFF2-40B4-BE49-F238E27FC236}">
                <a16:creationId xmlns:a16="http://schemas.microsoft.com/office/drawing/2014/main" id="{379B4894-A11E-44A2-8B2D-3727E1F32127}"/>
              </a:ext>
            </a:extLst>
          </p:cNvPr>
          <p:cNvPicPr>
            <a:picLocks noChangeAspect="1"/>
          </p:cNvPicPr>
          <p:nvPr/>
        </p:nvPicPr>
        <p:blipFill rotWithShape="1">
          <a:blip r:embed="rId2"/>
          <a:srcRect t="26592"/>
          <a:stretch/>
        </p:blipFill>
        <p:spPr>
          <a:xfrm>
            <a:off x="965200" y="1752600"/>
            <a:ext cx="10141817" cy="6248400"/>
          </a:xfrm>
          <a:prstGeom prst="rect">
            <a:avLst/>
          </a:prstGeom>
        </p:spPr>
      </p:pic>
    </p:spTree>
    <p:extLst>
      <p:ext uri="{BB962C8B-B14F-4D97-AF65-F5344CB8AC3E}">
        <p14:creationId xmlns:p14="http://schemas.microsoft.com/office/powerpoint/2010/main" val="4196297866"/>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Текст 1">
            <a:extLst>
              <a:ext uri="{FF2B5EF4-FFF2-40B4-BE49-F238E27FC236}">
                <a16:creationId xmlns:a16="http://schemas.microsoft.com/office/drawing/2014/main" id="{A256BFDE-2A08-4446-992F-481E2B234903}"/>
              </a:ext>
            </a:extLst>
          </p:cNvPr>
          <p:cNvSpPr>
            <a:spLocks noGrp="1"/>
          </p:cNvSpPr>
          <p:nvPr>
            <p:ph type="body" sz="quarter" idx="12"/>
          </p:nvPr>
        </p:nvSpPr>
        <p:spPr/>
        <p:txBody>
          <a:bodyPr/>
          <a:lstStyle/>
          <a:p>
            <a:endParaRPr lang="ru-RU"/>
          </a:p>
        </p:txBody>
      </p:sp>
      <p:sp>
        <p:nvSpPr>
          <p:cNvPr id="3" name="Объект 2">
            <a:extLst>
              <a:ext uri="{FF2B5EF4-FFF2-40B4-BE49-F238E27FC236}">
                <a16:creationId xmlns:a16="http://schemas.microsoft.com/office/drawing/2014/main" id="{407166AF-DCBD-42F4-975E-E80E56F6A759}"/>
              </a:ext>
            </a:extLst>
          </p:cNvPr>
          <p:cNvSpPr>
            <a:spLocks noGrp="1"/>
          </p:cNvSpPr>
          <p:nvPr>
            <p:ph sz="quarter" idx="15"/>
          </p:nvPr>
        </p:nvSpPr>
        <p:spPr/>
        <p:txBody>
          <a:bodyPr/>
          <a:lstStyle/>
          <a:p>
            <a:endParaRPr lang="ru-RU"/>
          </a:p>
        </p:txBody>
      </p:sp>
      <p:pic>
        <p:nvPicPr>
          <p:cNvPr id="4" name="Рисунок 3">
            <a:extLst>
              <a:ext uri="{FF2B5EF4-FFF2-40B4-BE49-F238E27FC236}">
                <a16:creationId xmlns:a16="http://schemas.microsoft.com/office/drawing/2014/main" id="{D1CF4030-D498-4EF1-9213-A8B94DBF2BE4}"/>
              </a:ext>
            </a:extLst>
          </p:cNvPr>
          <p:cNvPicPr>
            <a:picLocks noChangeAspect="1"/>
          </p:cNvPicPr>
          <p:nvPr/>
        </p:nvPicPr>
        <p:blipFill>
          <a:blip r:embed="rId2"/>
          <a:stretch>
            <a:fillRect/>
          </a:stretch>
        </p:blipFill>
        <p:spPr>
          <a:xfrm>
            <a:off x="508000" y="192355"/>
            <a:ext cx="14723636" cy="7105910"/>
          </a:xfrm>
          <a:prstGeom prst="rect">
            <a:avLst/>
          </a:prstGeom>
        </p:spPr>
      </p:pic>
    </p:spTree>
    <p:extLst>
      <p:ext uri="{BB962C8B-B14F-4D97-AF65-F5344CB8AC3E}">
        <p14:creationId xmlns:p14="http://schemas.microsoft.com/office/powerpoint/2010/main" val="3820390701"/>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Рисунок 3">
            <a:extLst>
              <a:ext uri="{FF2B5EF4-FFF2-40B4-BE49-F238E27FC236}">
                <a16:creationId xmlns:a16="http://schemas.microsoft.com/office/drawing/2014/main" id="{B6495D9C-26A9-4F2B-BE3C-011641E931E7}"/>
              </a:ext>
            </a:extLst>
          </p:cNvPr>
          <p:cNvPicPr>
            <a:picLocks noChangeAspect="1"/>
          </p:cNvPicPr>
          <p:nvPr/>
        </p:nvPicPr>
        <p:blipFill>
          <a:blip r:embed="rId2"/>
          <a:stretch>
            <a:fillRect/>
          </a:stretch>
        </p:blipFill>
        <p:spPr>
          <a:xfrm>
            <a:off x="355600" y="457200"/>
            <a:ext cx="9099015" cy="7543800"/>
          </a:xfrm>
          <a:prstGeom prst="rect">
            <a:avLst/>
          </a:prstGeom>
        </p:spPr>
      </p:pic>
      <p:pic>
        <p:nvPicPr>
          <p:cNvPr id="5" name="Рисунок 4">
            <a:extLst>
              <a:ext uri="{FF2B5EF4-FFF2-40B4-BE49-F238E27FC236}">
                <a16:creationId xmlns:a16="http://schemas.microsoft.com/office/drawing/2014/main" id="{BC168E68-4115-42D8-AA1D-71AB1AE503DB}"/>
              </a:ext>
            </a:extLst>
          </p:cNvPr>
          <p:cNvPicPr>
            <a:picLocks noChangeAspect="1"/>
          </p:cNvPicPr>
          <p:nvPr/>
        </p:nvPicPr>
        <p:blipFill>
          <a:blip r:embed="rId3"/>
          <a:stretch>
            <a:fillRect/>
          </a:stretch>
        </p:blipFill>
        <p:spPr>
          <a:xfrm>
            <a:off x="9454615" y="533400"/>
            <a:ext cx="6632611" cy="7158617"/>
          </a:xfrm>
          <a:prstGeom prst="rect">
            <a:avLst/>
          </a:prstGeom>
        </p:spPr>
      </p:pic>
    </p:spTree>
    <p:extLst>
      <p:ext uri="{BB962C8B-B14F-4D97-AF65-F5344CB8AC3E}">
        <p14:creationId xmlns:p14="http://schemas.microsoft.com/office/powerpoint/2010/main" val="798762525"/>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Текст 1">
            <a:extLst>
              <a:ext uri="{FF2B5EF4-FFF2-40B4-BE49-F238E27FC236}">
                <a16:creationId xmlns:a16="http://schemas.microsoft.com/office/drawing/2014/main" id="{D47C073B-FC9B-40A8-A75B-814E58D491E7}"/>
              </a:ext>
            </a:extLst>
          </p:cNvPr>
          <p:cNvSpPr>
            <a:spLocks noGrp="1"/>
          </p:cNvSpPr>
          <p:nvPr>
            <p:ph type="body" sz="quarter" idx="12"/>
          </p:nvPr>
        </p:nvSpPr>
        <p:spPr/>
        <p:txBody>
          <a:bodyPr/>
          <a:lstStyle/>
          <a:p>
            <a:r>
              <a:rPr lang="en-GB" dirty="0"/>
              <a:t>Successful cases of Armenian researchers</a:t>
            </a:r>
            <a:endParaRPr lang="ru-RU" dirty="0"/>
          </a:p>
        </p:txBody>
      </p:sp>
      <p:pic>
        <p:nvPicPr>
          <p:cNvPr id="6" name="Рисунок 5">
            <a:extLst>
              <a:ext uri="{FF2B5EF4-FFF2-40B4-BE49-F238E27FC236}">
                <a16:creationId xmlns:a16="http://schemas.microsoft.com/office/drawing/2014/main" id="{3E4E958E-A4AC-491F-B792-3F623CDE5F8F}"/>
              </a:ext>
            </a:extLst>
          </p:cNvPr>
          <p:cNvPicPr>
            <a:picLocks noChangeAspect="1"/>
          </p:cNvPicPr>
          <p:nvPr/>
        </p:nvPicPr>
        <p:blipFill>
          <a:blip r:embed="rId2"/>
          <a:stretch>
            <a:fillRect/>
          </a:stretch>
        </p:blipFill>
        <p:spPr>
          <a:xfrm>
            <a:off x="1117600" y="2209800"/>
            <a:ext cx="4510579" cy="5517678"/>
          </a:xfrm>
          <a:prstGeom prst="rect">
            <a:avLst/>
          </a:prstGeom>
        </p:spPr>
      </p:pic>
      <p:pic>
        <p:nvPicPr>
          <p:cNvPr id="7" name="Рисунок 6">
            <a:extLst>
              <a:ext uri="{FF2B5EF4-FFF2-40B4-BE49-F238E27FC236}">
                <a16:creationId xmlns:a16="http://schemas.microsoft.com/office/drawing/2014/main" id="{B7DE8CAE-16A2-4B87-BA24-2AA680100BB2}"/>
              </a:ext>
            </a:extLst>
          </p:cNvPr>
          <p:cNvPicPr>
            <a:picLocks noChangeAspect="1"/>
          </p:cNvPicPr>
          <p:nvPr/>
        </p:nvPicPr>
        <p:blipFill>
          <a:blip r:embed="rId3"/>
          <a:stretch>
            <a:fillRect/>
          </a:stretch>
        </p:blipFill>
        <p:spPr>
          <a:xfrm>
            <a:off x="5872710" y="1813161"/>
            <a:ext cx="4510580" cy="3452927"/>
          </a:xfrm>
          <a:prstGeom prst="rect">
            <a:avLst/>
          </a:prstGeom>
        </p:spPr>
      </p:pic>
      <p:pic>
        <p:nvPicPr>
          <p:cNvPr id="8" name="Рисунок 7">
            <a:extLst>
              <a:ext uri="{FF2B5EF4-FFF2-40B4-BE49-F238E27FC236}">
                <a16:creationId xmlns:a16="http://schemas.microsoft.com/office/drawing/2014/main" id="{528C846E-E587-473A-AA02-9C665F7C43A1}"/>
              </a:ext>
            </a:extLst>
          </p:cNvPr>
          <p:cNvPicPr>
            <a:picLocks noChangeAspect="1"/>
          </p:cNvPicPr>
          <p:nvPr/>
        </p:nvPicPr>
        <p:blipFill>
          <a:blip r:embed="rId4"/>
          <a:stretch>
            <a:fillRect/>
          </a:stretch>
        </p:blipFill>
        <p:spPr>
          <a:xfrm>
            <a:off x="5872711" y="5295065"/>
            <a:ext cx="4510579" cy="2867653"/>
          </a:xfrm>
          <a:prstGeom prst="rect">
            <a:avLst/>
          </a:prstGeom>
        </p:spPr>
      </p:pic>
      <p:pic>
        <p:nvPicPr>
          <p:cNvPr id="9" name="Рисунок 8">
            <a:extLst>
              <a:ext uri="{FF2B5EF4-FFF2-40B4-BE49-F238E27FC236}">
                <a16:creationId xmlns:a16="http://schemas.microsoft.com/office/drawing/2014/main" id="{35EF41A7-D3B2-421B-A079-FCD2DBBFEDB7}"/>
              </a:ext>
            </a:extLst>
          </p:cNvPr>
          <p:cNvPicPr>
            <a:picLocks noChangeAspect="1"/>
          </p:cNvPicPr>
          <p:nvPr/>
        </p:nvPicPr>
        <p:blipFill>
          <a:blip r:embed="rId5"/>
          <a:stretch>
            <a:fillRect/>
          </a:stretch>
        </p:blipFill>
        <p:spPr>
          <a:xfrm>
            <a:off x="10947400" y="1746480"/>
            <a:ext cx="3934965" cy="3548585"/>
          </a:xfrm>
          <a:prstGeom prst="rect">
            <a:avLst/>
          </a:prstGeom>
        </p:spPr>
      </p:pic>
      <p:pic>
        <p:nvPicPr>
          <p:cNvPr id="10" name="Рисунок 9">
            <a:extLst>
              <a:ext uri="{FF2B5EF4-FFF2-40B4-BE49-F238E27FC236}">
                <a16:creationId xmlns:a16="http://schemas.microsoft.com/office/drawing/2014/main" id="{00480720-83F6-4006-92AF-35649620C406}"/>
              </a:ext>
            </a:extLst>
          </p:cNvPr>
          <p:cNvPicPr>
            <a:picLocks noChangeAspect="1"/>
          </p:cNvPicPr>
          <p:nvPr/>
        </p:nvPicPr>
        <p:blipFill>
          <a:blip r:embed="rId6"/>
          <a:stretch>
            <a:fillRect/>
          </a:stretch>
        </p:blipFill>
        <p:spPr>
          <a:xfrm>
            <a:off x="11214411" y="4956060"/>
            <a:ext cx="3400942" cy="3313514"/>
          </a:xfrm>
          <a:prstGeom prst="rect">
            <a:avLst/>
          </a:prstGeom>
        </p:spPr>
      </p:pic>
    </p:spTree>
    <p:extLst>
      <p:ext uri="{BB962C8B-B14F-4D97-AF65-F5344CB8AC3E}">
        <p14:creationId xmlns:p14="http://schemas.microsoft.com/office/powerpoint/2010/main" val="1415842865"/>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2" descr="Vector illustration of gesture - female hand showing fingers crossed  isolated on white background. Concept of Lie or Luck, superstition symbol::  tasmeemME.com">
            <a:extLst>
              <a:ext uri="{FF2B5EF4-FFF2-40B4-BE49-F238E27FC236}">
                <a16:creationId xmlns:a16="http://schemas.microsoft.com/office/drawing/2014/main" id="{3FF40748-5328-947E-1302-75E31AAAF0E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rot="1368727">
            <a:off x="589667" y="4383065"/>
            <a:ext cx="2901768" cy="3627209"/>
          </a:xfrm>
          <a:prstGeom prst="rect">
            <a:avLst/>
          </a:prstGeom>
          <a:noFill/>
          <a:extLst>
            <a:ext uri="{909E8E84-426E-40DD-AFC4-6F175D3DCCD1}">
              <a14:hiddenFill xmlns:a14="http://schemas.microsoft.com/office/drawing/2010/main">
                <a:solidFill>
                  <a:srgbClr val="FFFFFF"/>
                </a:solidFill>
              </a14:hiddenFill>
            </a:ext>
          </a:extLst>
        </p:spPr>
      </p:pic>
      <p:sp>
        <p:nvSpPr>
          <p:cNvPr id="7" name="TextBox 6">
            <a:extLst>
              <a:ext uri="{FF2B5EF4-FFF2-40B4-BE49-F238E27FC236}">
                <a16:creationId xmlns:a16="http://schemas.microsoft.com/office/drawing/2014/main" id="{5C206E64-CAA5-318C-2939-3118E9BBC868}"/>
              </a:ext>
            </a:extLst>
          </p:cNvPr>
          <p:cNvSpPr txBox="1"/>
          <p:nvPr/>
        </p:nvSpPr>
        <p:spPr>
          <a:xfrm>
            <a:off x="1117601" y="3072395"/>
            <a:ext cx="14020800" cy="2472536"/>
          </a:xfrm>
          <a:prstGeom prst="rect">
            <a:avLst/>
          </a:prstGeom>
          <a:noFill/>
        </p:spPr>
        <p:txBody>
          <a:bodyPr wrap="square">
            <a:spAutoFit/>
          </a:bodyPr>
          <a:lstStyle/>
          <a:p>
            <a:pPr algn="ctr"/>
            <a:r>
              <a:rPr lang="en-US" sz="5867" b="1" dirty="0">
                <a:solidFill>
                  <a:srgbClr val="4C4F4D"/>
                </a:solidFill>
                <a:latin typeface="DengXian Light" panose="02010600030101010101" pitchFamily="2" charset="-122"/>
                <a:ea typeface="DengXian Light" panose="02010600030101010101" pitchFamily="2" charset="-122"/>
              </a:rPr>
              <a:t>Good luck with your grant proposals!</a:t>
            </a:r>
          </a:p>
          <a:p>
            <a:pPr algn="ctr"/>
            <a:endParaRPr lang="en-US" sz="4800" b="1" dirty="0">
              <a:solidFill>
                <a:srgbClr val="4C4F4D"/>
              </a:solidFill>
              <a:latin typeface="DengXian Light" panose="02010600030101010101" pitchFamily="2" charset="-122"/>
              <a:ea typeface="DengXian Light" panose="02010600030101010101" pitchFamily="2" charset="-122"/>
            </a:endParaRPr>
          </a:p>
          <a:p>
            <a:pPr algn="ctr"/>
            <a:r>
              <a:rPr lang="en-US" sz="4800" b="1" dirty="0">
                <a:solidFill>
                  <a:srgbClr val="4C4F4D"/>
                </a:solidFill>
                <a:latin typeface="DengXian Light" panose="02010600030101010101" pitchFamily="2" charset="-122"/>
                <a:ea typeface="DengXian Light" panose="02010600030101010101" pitchFamily="2" charset="-122"/>
              </a:rPr>
              <a:t>Email: paytsar.mantashyan@gmail.com </a:t>
            </a:r>
            <a:endParaRPr lang="en-US" sz="4000" b="1" dirty="0">
              <a:solidFill>
                <a:srgbClr val="4C4F4D"/>
              </a:solidFill>
              <a:latin typeface="DengXian Light" panose="02010600030101010101" pitchFamily="2" charset="-122"/>
              <a:ea typeface="DengXian Light" panose="02010600030101010101" pitchFamily="2" charset="-122"/>
            </a:endParaRPr>
          </a:p>
        </p:txBody>
      </p:sp>
    </p:spTree>
    <p:extLst>
      <p:ext uri="{BB962C8B-B14F-4D97-AF65-F5344CB8AC3E}">
        <p14:creationId xmlns:p14="http://schemas.microsoft.com/office/powerpoint/2010/main" val="3433753636"/>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3787563322"/>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52</TotalTime>
  <Words>205</Words>
  <Application>Microsoft Office PowerPoint</Application>
  <PresentationFormat>Произвольный</PresentationFormat>
  <Paragraphs>40</Paragraphs>
  <Slides>33</Slides>
  <Notes>0</Notes>
  <HiddenSlides>0</HiddenSlides>
  <MMClips>0</MMClips>
  <ScaleCrop>false</ScaleCrop>
  <HeadingPairs>
    <vt:vector size="6" baseType="variant">
      <vt:variant>
        <vt:lpstr>Использованные шрифты</vt:lpstr>
      </vt:variant>
      <vt:variant>
        <vt:i4>3</vt:i4>
      </vt:variant>
      <vt:variant>
        <vt:lpstr>Тема</vt:lpstr>
      </vt:variant>
      <vt:variant>
        <vt:i4>1</vt:i4>
      </vt:variant>
      <vt:variant>
        <vt:lpstr>Заголовки слайдов</vt:lpstr>
      </vt:variant>
      <vt:variant>
        <vt:i4>33</vt:i4>
      </vt:variant>
    </vt:vector>
  </HeadingPairs>
  <TitlesOfParts>
    <vt:vector size="37" baseType="lpstr">
      <vt:lpstr>DengXian Light</vt:lpstr>
      <vt:lpstr>Arial</vt:lpstr>
      <vt:lpstr>Calibri</vt:lpstr>
      <vt:lpstr>Office Theme</vt:lpstr>
      <vt:lpstr>ԵՄ Հորիզոն Եվրոպա ծրագրի Եվրոպական հետազոտական խորհրդի (ERC) և Համատեղ հետազոտական կենտրոնի (JRC) հնարավորությունների ներկայացում  Պայծառ Մանթաշյան  </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ԵՄ Հորիզոն Եվրոպա ծրագրի Եվրոպական հետազոտական խորհրդի (ERC) և Համատեղ հետազոտական կենտրոնի (JRC) հնարավորությունների ներկայացում  Պայծառ Մանթաշյան  </dc:title>
  <cp:lastModifiedBy>Paytsar Mantashyan</cp:lastModifiedBy>
  <cp:revision>7</cp:revision>
  <dcterms:created xsi:type="dcterms:W3CDTF">2006-08-16T00:00:00Z</dcterms:created>
  <dcterms:modified xsi:type="dcterms:W3CDTF">2026-05-11T06:52:39Z</dcterms:modified>
</cp:coreProperties>
</file>